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8" r:id="rId2"/>
    <p:sldId id="262" r:id="rId3"/>
    <p:sldId id="298" r:id="rId4"/>
    <p:sldId id="295" r:id="rId5"/>
    <p:sldId id="297" r:id="rId6"/>
    <p:sldId id="296" r:id="rId7"/>
    <p:sldId id="274" r:id="rId8"/>
    <p:sldId id="289" r:id="rId9"/>
    <p:sldId id="292" r:id="rId10"/>
    <p:sldId id="284" r:id="rId11"/>
    <p:sldId id="286" r:id="rId12"/>
    <p:sldId id="288" r:id="rId13"/>
    <p:sldId id="321" r:id="rId14"/>
    <p:sldId id="293" r:id="rId15"/>
    <p:sldId id="287" r:id="rId16"/>
    <p:sldId id="294" r:id="rId17"/>
    <p:sldId id="291" r:id="rId18"/>
    <p:sldId id="290" r:id="rId19"/>
    <p:sldId id="275" r:id="rId20"/>
    <p:sldId id="276" r:id="rId21"/>
    <p:sldId id="278" r:id="rId22"/>
    <p:sldId id="277" r:id="rId23"/>
    <p:sldId id="319" r:id="rId24"/>
    <p:sldId id="327" r:id="rId25"/>
    <p:sldId id="322" r:id="rId26"/>
    <p:sldId id="318" r:id="rId27"/>
    <p:sldId id="285" r:id="rId28"/>
    <p:sldId id="355" r:id="rId29"/>
    <p:sldId id="328" r:id="rId30"/>
    <p:sldId id="334" r:id="rId31"/>
    <p:sldId id="336" r:id="rId32"/>
    <p:sldId id="346" r:id="rId33"/>
    <p:sldId id="335" r:id="rId34"/>
    <p:sldId id="337" r:id="rId35"/>
    <p:sldId id="345" r:id="rId36"/>
    <p:sldId id="347" r:id="rId37"/>
    <p:sldId id="351" r:id="rId38"/>
    <p:sldId id="354" r:id="rId39"/>
    <p:sldId id="331" r:id="rId40"/>
    <p:sldId id="333" r:id="rId41"/>
    <p:sldId id="341" r:id="rId42"/>
    <p:sldId id="342" r:id="rId43"/>
    <p:sldId id="339" r:id="rId44"/>
    <p:sldId id="350" r:id="rId45"/>
    <p:sldId id="352" r:id="rId46"/>
    <p:sldId id="343" r:id="rId47"/>
    <p:sldId id="340" r:id="rId48"/>
    <p:sldId id="349" r:id="rId49"/>
    <p:sldId id="353" r:id="rId50"/>
    <p:sldId id="344" r:id="rId51"/>
    <p:sldId id="283" r:id="rId52"/>
    <p:sldId id="281" r:id="rId53"/>
    <p:sldId id="301" r:id="rId54"/>
    <p:sldId id="279" r:id="rId55"/>
    <p:sldId id="305" r:id="rId56"/>
    <p:sldId id="308" r:id="rId57"/>
    <p:sldId id="311" r:id="rId58"/>
    <p:sldId id="309" r:id="rId59"/>
    <p:sldId id="306" r:id="rId60"/>
    <p:sldId id="323" r:id="rId61"/>
    <p:sldId id="303" r:id="rId62"/>
    <p:sldId id="316" r:id="rId63"/>
    <p:sldId id="317" r:id="rId64"/>
    <p:sldId id="315" r:id="rId65"/>
    <p:sldId id="313" r:id="rId66"/>
    <p:sldId id="312" r:id="rId67"/>
    <p:sldId id="314" r:id="rId68"/>
    <p:sldId id="348" r:id="rId69"/>
    <p:sldId id="310" r:id="rId70"/>
    <p:sldId id="329" r:id="rId71"/>
    <p:sldId id="326" r:id="rId72"/>
    <p:sldId id="324" r:id="rId73"/>
    <p:sldId id="325" r:id="rId74"/>
    <p:sldId id="304" r:id="rId75"/>
    <p:sldId id="307" r:id="rId76"/>
    <p:sldId id="302" r:id="rId77"/>
    <p:sldId id="280" r:id="rId78"/>
    <p:sldId id="320" r:id="rId79"/>
    <p:sldId id="282" r:id="rId80"/>
    <p:sldId id="261" r:id="rId81"/>
    <p:sldId id="263" r:id="rId82"/>
    <p:sldId id="299" r:id="rId83"/>
    <p:sldId id="300" r:id="rId84"/>
    <p:sldId id="264" r:id="rId85"/>
    <p:sldId id="269" r:id="rId86"/>
    <p:sldId id="270" r:id="rId87"/>
    <p:sldId id="272" r:id="rId88"/>
    <p:sldId id="271" r:id="rId89"/>
    <p:sldId id="267" r:id="rId90"/>
    <p:sldId id="268" r:id="rId91"/>
    <p:sldId id="266" r:id="rId92"/>
    <p:sldId id="265" r:id="rId93"/>
    <p:sldId id="273" r:id="rId9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16"/>
    <a:srgbClr val="21835C"/>
    <a:srgbClr val="838383"/>
    <a:srgbClr val="DD922F"/>
    <a:srgbClr val="660016"/>
    <a:srgbClr val="DDFA2F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5"/>
    <p:restoredTop sz="94682"/>
  </p:normalViewPr>
  <p:slideViewPr>
    <p:cSldViewPr snapToGrid="0">
      <p:cViewPr>
        <p:scale>
          <a:sx n="93" d="100"/>
          <a:sy n="93" d="100"/>
        </p:scale>
        <p:origin x="-1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64AF-7200-7946-969C-BF61C608C8B8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C6089-B69B-7541-9F2F-4E1931BD7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5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2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362F-8072-0CAE-36CF-58E1EE25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A159D1-956A-5284-1794-80DB51C4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546E-9197-0B0E-FA95-42DA19F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4206F-307F-3782-0360-CA00523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BC114-1E43-0C5C-3B81-D70C0C3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F2E11-BDAA-3D2B-ECDA-9A58B82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50AD23-2A40-AF70-3F3D-EB4CC59D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8DD7F-5D36-B1B3-8D8E-856D70FE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281CF-CBC8-FF49-BA7B-A3BCA38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618C1-E66A-117B-AEB8-F35F8D87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4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3D981A-3D32-B981-A5DD-5FE4DEFE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04F2B0-C6CE-C3B7-6EF9-C5A93353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146E4-B65B-87D6-4372-0761C574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04DB-E4F7-226D-3FFB-8B340FD5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F255F9-16B5-00BC-2E6E-4642D02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79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74F32-CD5B-50EF-EEC5-9E75A9B3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5A1E8-9189-3EDE-DDFF-883FE66C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97741-107B-C878-0541-3D486687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5B859-16BB-545F-657D-6D808F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2CB-0430-4D3F-F4B4-BD79A5B9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5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72A39-129C-0038-5BE6-675CE0FE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EDFE89-5490-AFD7-296E-B0D55E79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F9AD3-6561-C49E-BECC-A9D5C61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9BBF5-C256-86D7-913F-BE5105D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8DF73-1DFB-3364-1A8A-D10A3DD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8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54AF-3BAD-68F6-DC6B-705281DF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4C370-9E8C-3470-5FCF-284B51DA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10742-CEC7-DAD7-646E-9EA25565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F1E14-2B62-70C8-16D2-1FB015F3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0F984-A094-B71A-1A81-024CDBD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1CA46-F27E-01C5-B735-C7FD394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3B7FB-A519-655F-E080-C154C193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A124A-F63F-472E-85D7-2F0547D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B6668B-8AC9-CD2E-E315-7573DBE6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6AA56-169F-F9FB-D2A9-97EBB9AED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09B11-359E-84A8-E891-9FC1D465F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45B1F-74E7-499C-8846-092875F9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A89D5F-E4A3-7BB7-FD19-3DD26DE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267E18-FFBE-2685-415F-F2C78ABD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0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BFE2-059F-F6B2-CB19-02FD1B4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D0A7E-A8F5-C4B9-53CC-01FA474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8FF825-9D04-7BFE-2950-B370CE3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49A90-5659-45FC-6AEF-AE6BF18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162AD4-5EA8-27E0-10A5-6AC35F0A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CDE4A8-2B60-EC1F-24D7-C96D4181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E3084-B0DA-AAB1-0BAC-1DE3510F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2FD3-A50E-96CE-D376-ADF55838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21EC3-DC24-43A1-9FA8-9FB941BA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945ABF-AE17-9967-9E29-0F8B8098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A95E7-C92C-62C5-3E01-B06896DB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7E20-CA6C-EF78-1BBA-AFF3CB6F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BBDB0-C5FE-6226-6802-C70A079E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F7AC-8267-B685-A834-16D9E05E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DDBDBA-ADF0-0717-64A1-C7FDA089F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EEE020-8CB5-AF62-D8C3-11ADBC14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6FAC-C11D-3F82-B9B8-379E4855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48D6B0-E64C-6F54-ECBA-0E87E84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0AC9F-90D9-DA85-F43E-496A3637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88CD6A-59D3-B810-A219-C43717D5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8F377-8E5E-1558-35AD-AE57E843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98BA3-A10A-87E4-DF41-4BCF61ED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3B5F-B820-CB45-88DA-20EDD2BDF1CB}" type="datetimeFigureOut">
              <a:rPr lang="de-DE" smtClean="0"/>
              <a:t>18.12.24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19207-04F7-2295-F60E-503F5AA2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B5C75-B014-8F1B-C6E8-02F5C2AC0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0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Relationship Id="rId9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sv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3.svg"/><Relationship Id="rId10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32.png"/><Relationship Id="rId7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91.emf"/><Relationship Id="rId4" Type="http://schemas.openxmlformats.org/officeDocument/2006/relationships/image" Target="../media/image5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3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6.svg"/><Relationship Id="rId3" Type="http://schemas.openxmlformats.org/officeDocument/2006/relationships/image" Target="../media/image100.svg"/><Relationship Id="rId7" Type="http://schemas.openxmlformats.org/officeDocument/2006/relationships/image" Target="../media/image102.svg"/><Relationship Id="rId12" Type="http://schemas.openxmlformats.org/officeDocument/2006/relationships/image" Target="../media/image1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4.svg"/><Relationship Id="rId5" Type="http://schemas.openxmlformats.org/officeDocument/2006/relationships/image" Target="../media/image11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0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19.svg"/><Relationship Id="rId2" Type="http://schemas.openxmlformats.org/officeDocument/2006/relationships/image" Target="../media/image2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10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04.svg"/><Relationship Id="rId1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00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1.svg"/><Relationship Id="rId10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04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9B900D52-F85B-F4AB-8E2E-29E58202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615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9AD2728-68D1-B9B6-A801-8DFD08B8BCA4}"/>
              </a:ext>
            </a:extLst>
          </p:cNvPr>
          <p:cNvSpPr txBox="1"/>
          <p:nvPr/>
        </p:nvSpPr>
        <p:spPr>
          <a:xfrm>
            <a:off x="1114116" y="2196373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SEC 10K-Filings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210A4B5-35D4-1E83-A01B-2E722699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6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Datenbank mit einfarbiger Füllung">
            <a:extLst>
              <a:ext uri="{FF2B5EF4-FFF2-40B4-BE49-F238E27FC236}">
                <a16:creationId xmlns:a16="http://schemas.microsoft.com/office/drawing/2014/main" id="{064D957F-9B60-4EB9-AB4E-B51D37933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470" y="4431854"/>
            <a:ext cx="914400" cy="9144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BECE118-CD79-F2D9-169B-255743D9AA72}"/>
              </a:ext>
            </a:extLst>
          </p:cNvPr>
          <p:cNvSpPr txBox="1"/>
          <p:nvPr/>
        </p:nvSpPr>
        <p:spPr>
          <a:xfrm>
            <a:off x="8949004" y="2292134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Docker Instance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074237E-2130-D9D5-AD74-5D1FFBED63FD}"/>
              </a:ext>
            </a:extLst>
          </p:cNvPr>
          <p:cNvCxnSpPr>
            <a:cxnSpLocks/>
          </p:cNvCxnSpPr>
          <p:nvPr/>
        </p:nvCxnSpPr>
        <p:spPr>
          <a:xfrm>
            <a:off x="2740710" y="1818849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F391CBD-99C3-8B73-E3CD-D52132D01873}"/>
              </a:ext>
            </a:extLst>
          </p:cNvPr>
          <p:cNvSpPr txBox="1"/>
          <p:nvPr/>
        </p:nvSpPr>
        <p:spPr>
          <a:xfrm>
            <a:off x="3002222" y="2171408"/>
            <a:ext cx="1614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Removing</a:t>
            </a:r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 HTML-Attributes, Empty HTML Tags, XBLR Tags</a:t>
            </a: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98F00E01-73C5-C38F-D001-D8C540915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3204" y="146345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664E2C-B1F2-FA0B-A2D5-0CC7125920A7}"/>
              </a:ext>
            </a:extLst>
          </p:cNvPr>
          <p:cNvCxnSpPr>
            <a:cxnSpLocks/>
          </p:cNvCxnSpPr>
          <p:nvPr/>
        </p:nvCxnSpPr>
        <p:spPr>
          <a:xfrm>
            <a:off x="4617118" y="1832817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BD20287-D6C0-8409-2955-2610CA79F2B1}"/>
              </a:ext>
            </a:extLst>
          </p:cNvPr>
          <p:cNvSpPr txBox="1"/>
          <p:nvPr/>
        </p:nvSpPr>
        <p:spPr>
          <a:xfrm>
            <a:off x="4912984" y="2259210"/>
            <a:ext cx="20133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Splitted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endParaRPr lang="de-DE" sz="1000" i="1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Recursive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Character Text Splitter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based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on HTML (Chunk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Length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6,000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chars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; 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Overlap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10 %)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3806C2E7-E6D0-33AD-2EBF-9B6AF615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46" y="1469888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69B3348-5F60-EF97-0C43-544BC3788881}"/>
              </a:ext>
            </a:extLst>
          </p:cNvPr>
          <p:cNvGrpSpPr/>
          <p:nvPr/>
        </p:nvGrpSpPr>
        <p:grpSpPr>
          <a:xfrm>
            <a:off x="5236751" y="148299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2154D267-3C67-55B4-A746-7872BBC4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F40FABD-49ED-C5C7-E0D7-687A31968EB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F90EE48A-9905-DE62-7661-F6DBCC29932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90FDCC9-FFA7-7EFB-6ACC-C3EB3CF23F1D}"/>
              </a:ext>
            </a:extLst>
          </p:cNvPr>
          <p:cNvGrpSpPr/>
          <p:nvPr/>
        </p:nvGrpSpPr>
        <p:grpSpPr>
          <a:xfrm>
            <a:off x="5841434" y="1497748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32B088C-0E19-585E-CA5F-02A950CA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DB52AD6A-A9C0-396D-1B1F-195E69F4BD1B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2176F7-ED16-29DB-2E62-88B48552BAD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DC0BB72-247D-A13C-1913-47546E2F50C2}"/>
              </a:ext>
            </a:extLst>
          </p:cNvPr>
          <p:cNvGrpSpPr/>
          <p:nvPr/>
        </p:nvGrpSpPr>
        <p:grpSpPr>
          <a:xfrm>
            <a:off x="7502693" y="1587370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A29BBA1-107D-493A-392D-04D3190838D7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3DDDA54A-4DBA-6207-5BDA-4EC7B806ECF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A7D8176-F1B4-9F72-B657-C9A0B212781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69CEE64-0C7C-68B0-E714-4517A45910A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3FAB505-F22B-A5AB-B19E-4A5455720EB3}"/>
              </a:ext>
            </a:extLst>
          </p:cNvPr>
          <p:cNvCxnSpPr>
            <a:cxnSpLocks/>
          </p:cNvCxnSpPr>
          <p:nvPr/>
        </p:nvCxnSpPr>
        <p:spPr>
          <a:xfrm>
            <a:off x="6641729" y="184756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9551AF8-7E00-9060-37B5-EB8D91431740}"/>
              </a:ext>
            </a:extLst>
          </p:cNvPr>
          <p:cNvGrpSpPr/>
          <p:nvPr/>
        </p:nvGrpSpPr>
        <p:grpSpPr>
          <a:xfrm>
            <a:off x="7487945" y="1926583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0D6771-88FC-32D1-532C-62E091E2DC69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C5BA8FD-C40E-0CAD-1716-843D8DAB97B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162A1F5-D9BF-660D-C3D9-AC461082E0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6A9E0D89-1CE1-2125-4808-835F7D13A0E9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79A61715-D45F-6DB4-8991-2B76A0DC44BF}"/>
              </a:ext>
            </a:extLst>
          </p:cNvPr>
          <p:cNvSpPr txBox="1"/>
          <p:nvPr/>
        </p:nvSpPr>
        <p:spPr>
          <a:xfrm>
            <a:off x="6811498" y="2284313"/>
            <a:ext cx="218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D808306-964B-81A6-8AE4-0DE2085AFB4B}"/>
              </a:ext>
            </a:extLst>
          </p:cNvPr>
          <p:cNvCxnSpPr>
            <a:cxnSpLocks/>
          </p:cNvCxnSpPr>
          <p:nvPr/>
        </p:nvCxnSpPr>
        <p:spPr>
          <a:xfrm>
            <a:off x="8624281" y="1880533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B203425-6D40-4A70-34EF-42D1318DF818}"/>
              </a:ext>
            </a:extLst>
          </p:cNvPr>
          <p:cNvCxnSpPr>
            <a:cxnSpLocks/>
          </p:cNvCxnSpPr>
          <p:nvPr/>
        </p:nvCxnSpPr>
        <p:spPr>
          <a:xfrm>
            <a:off x="3829246" y="3760910"/>
            <a:ext cx="0" cy="70044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9E8B74C1-3391-6317-2B26-EE1B9BC2C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91" y="1437745"/>
            <a:ext cx="914400" cy="9144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BD6C06B-2301-65B1-0EB9-D504FD1CD4B8}"/>
              </a:ext>
            </a:extLst>
          </p:cNvPr>
          <p:cNvSpPr txBox="1"/>
          <p:nvPr/>
        </p:nvSpPr>
        <p:spPr>
          <a:xfrm>
            <a:off x="2928697" y="5316976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Store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Right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now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on Disk, but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Database?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1B4640D-F752-80E5-E92C-4A5E07A8FF2A}"/>
              </a:ext>
            </a:extLst>
          </p:cNvPr>
          <p:cNvCxnSpPr>
            <a:cxnSpLocks/>
          </p:cNvCxnSpPr>
          <p:nvPr/>
        </p:nvCxnSpPr>
        <p:spPr>
          <a:xfrm flipV="1">
            <a:off x="4729794" y="3650263"/>
            <a:ext cx="4643997" cy="1769992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E0F2A2AB-6B8D-848A-89AD-1D3ECFE7AA36}"/>
              </a:ext>
            </a:extLst>
          </p:cNvPr>
          <p:cNvSpPr txBox="1"/>
          <p:nvPr/>
        </p:nvSpPr>
        <p:spPr>
          <a:xfrm rot="20326328">
            <a:off x="5846793" y="4144091"/>
            <a:ext cx="18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Sharing ID</a:t>
            </a:r>
          </a:p>
        </p:txBody>
      </p:sp>
    </p:spTree>
    <p:extLst>
      <p:ext uri="{BB962C8B-B14F-4D97-AF65-F5344CB8AC3E}">
        <p14:creationId xmlns:p14="http://schemas.microsoft.com/office/powerpoint/2010/main" val="374427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7701-3C68-1FCE-2864-873872F6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BCB3257-128F-7EA3-9491-AB02CC20C817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26BE936-5DD5-5FA6-F8FE-A4404728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269D93-FB08-BBA1-8FB3-5C9654C2BA39}"/>
              </a:ext>
            </a:extLst>
          </p:cNvPr>
          <p:cNvSpPr/>
          <p:nvPr/>
        </p:nvSpPr>
        <p:spPr>
          <a:xfrm>
            <a:off x="1022592" y="126166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626EA-DB21-F0E5-22B4-EA630397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" y="1114525"/>
            <a:ext cx="4381890" cy="4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60EA16C-BD3B-84C3-7370-E8FC2EFE1F94}"/>
              </a:ext>
            </a:extLst>
          </p:cNvPr>
          <p:cNvGrpSpPr/>
          <p:nvPr/>
        </p:nvGrpSpPr>
        <p:grpSpPr>
          <a:xfrm>
            <a:off x="825215" y="1778924"/>
            <a:ext cx="5948425" cy="2929790"/>
            <a:chOff x="5879353" y="1778924"/>
            <a:chExt cx="5948425" cy="292979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A50A982-916F-A548-E507-C08CC4DD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182" b="22757"/>
            <a:stretch/>
          </p:blipFill>
          <p:spPr>
            <a:xfrm>
              <a:off x="5879353" y="1778924"/>
              <a:ext cx="5948425" cy="292979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8602E3-D02A-55F5-648D-18DD7CA053F7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DF9CF1-66E2-4099-A723-C12BE5D64195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B6C47BD-C19D-F975-81BD-0081BD3E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D408DBFA-EA0B-9ECD-F181-401487C5E8E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8E32ECA-955E-5E82-871D-810B328C39F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3CEF3F5C-79A2-C358-C276-7C408D4ED5C6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Serialized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CDB3D2-5930-7B16-0B4A-F3B5F25C1C01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95F3F-C37C-1D7A-D480-50A4F858BFC2}"/>
              </a:ext>
            </a:extLst>
          </p:cNvPr>
          <p:cNvGrpSpPr/>
          <p:nvPr/>
        </p:nvGrpSpPr>
        <p:grpSpPr>
          <a:xfrm>
            <a:off x="7969637" y="581431"/>
            <a:ext cx="2609020" cy="699636"/>
            <a:chOff x="8022722" y="581431"/>
            <a:chExt cx="2609020" cy="699636"/>
          </a:xfrm>
        </p:grpSpPr>
        <p:pic>
          <p:nvPicPr>
            <p:cNvPr id="16" name="Grafik 15" descr="Fragezeichen mit einfarbiger Füllung">
              <a:extLst>
                <a:ext uri="{FF2B5EF4-FFF2-40B4-BE49-F238E27FC236}">
                  <a16:creationId xmlns:a16="http://schemas.microsoft.com/office/drawing/2014/main" id="{E24817DB-A6D9-2B54-792B-9510970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BCF2757-EE29-95BC-444A-BC2F7CE780A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CE5DCAC9-1D47-D892-0766-D8901DBDEDA7}"/>
              </a:ext>
            </a:extLst>
          </p:cNvPr>
          <p:cNvSpPr txBox="1"/>
          <p:nvPr/>
        </p:nvSpPr>
        <p:spPr>
          <a:xfrm>
            <a:off x="8042123" y="1808251"/>
            <a:ext cx="30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What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is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age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youngest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student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?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89302E-9F9E-E7F7-EB01-FD726AE4A539}"/>
              </a:ext>
            </a:extLst>
          </p:cNvPr>
          <p:cNvGrpSpPr/>
          <p:nvPr/>
        </p:nvGrpSpPr>
        <p:grpSpPr>
          <a:xfrm>
            <a:off x="8072227" y="2962804"/>
            <a:ext cx="2501281" cy="699636"/>
            <a:chOff x="7890424" y="3079182"/>
            <a:chExt cx="2501281" cy="699636"/>
          </a:xfrm>
        </p:grpSpPr>
        <p:pic>
          <p:nvPicPr>
            <p:cNvPr id="19" name="Grafik 18" descr="Ausrufezeichen mit einfarbiger Füllung">
              <a:extLst>
                <a:ext uri="{FF2B5EF4-FFF2-40B4-BE49-F238E27FC236}">
                  <a16:creationId xmlns:a16="http://schemas.microsoft.com/office/drawing/2014/main" id="{DF1B634B-D965-513E-AAA0-C34FF9C0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289AAF6-CA82-5E75-82A7-4E17FE91516D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908027B-B5CF-C4A1-25B9-FFEC67E8F89B}"/>
              </a:ext>
            </a:extLst>
          </p:cNvPr>
          <p:cNvSpPr txBox="1"/>
          <p:nvPr/>
        </p:nvSpPr>
        <p:spPr>
          <a:xfrm>
            <a:off x="8102311" y="4147982"/>
            <a:ext cx="310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16</a:t>
            </a:r>
            <a:endParaRPr lang="de-DE" sz="2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5B7C2B0-506A-2480-6205-3815366E0E76}"/>
              </a:ext>
            </a:extLst>
          </p:cNvPr>
          <p:cNvSpPr/>
          <p:nvPr/>
        </p:nvSpPr>
        <p:spPr>
          <a:xfrm>
            <a:off x="7767663" y="1559973"/>
            <a:ext cx="3599122" cy="11822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3B61983-7BE8-2DBE-8B77-F6E50CE869C1}"/>
              </a:ext>
            </a:extLst>
          </p:cNvPr>
          <p:cNvSpPr/>
          <p:nvPr/>
        </p:nvSpPr>
        <p:spPr>
          <a:xfrm>
            <a:off x="7816383" y="3773866"/>
            <a:ext cx="3599122" cy="118226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1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704F2B-901D-D4CC-3E7B-D7544A25E7E5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5A1BC656-5DBC-98E3-EDBF-2C7A2058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9E5C66A-D781-E2D5-0A85-A1A0977599E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F6A0425B-8702-F33F-3F45-89A4886E2DB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1092151-31F5-6CE3-1E93-84577BDD5059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Initial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3E0D9E4-5DFE-A737-6C98-91D25AA0FF0F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0DD050-9692-CF3B-83B2-9BF3E634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2629-3DCC-4115-B16E-E3157C59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17D5B0-932E-7C74-589C-D506B4E50F00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1B62FD0-DF2B-B821-4523-98619FEB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2EC3D67-C258-335B-0E29-600A2C3098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6093AC62-7D21-7CC8-207F-0BEDFA20302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BEEB9A4-061B-9215-9FEF-1475DB79F734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23E94CE-5D9F-23EF-4B8D-B08999882BC0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14EC7E-85D2-3F42-DE76-A5156D1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4060-770F-EC03-7984-9EC2E326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EEE0ED-A0CE-EB64-287D-7245CE9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82" b="22757"/>
          <a:stretch/>
        </p:blipFill>
        <p:spPr>
          <a:xfrm>
            <a:off x="825215" y="1778924"/>
            <a:ext cx="5948425" cy="292979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BBBD34-530D-271C-12F3-81368CB32A02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9EADBF3-23A3-C8FF-94EF-310951B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683BE3F-0CF7-39B8-2B60-A6DA82B7E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10080FAE-DEF0-B306-93F5-FC80F442981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A6BABE2-8D2D-BDE9-51BD-34EF3325ADE4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EFEC4287-56B9-BC50-2C8C-E91268EA5FC7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35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A03-955F-1393-069E-CA2BB31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66E0A90-34B6-C8F9-D971-A93C12A1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34" y="1887756"/>
            <a:ext cx="3488446" cy="256066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2565E22-217B-4B72-F9FE-3DDC37837083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5301094B-E570-97A2-2BEF-80E4919F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FC56AF-5F81-EBE2-02FF-0751A8EE8E35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6C6CE6-E28F-8914-1A3E-DE0AEC87990A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7CA7FB-2BF3-F41E-3773-F4AAA24DC399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004F9D00-C433-9334-5690-8E917CF998A2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3B98039-63DD-6FC0-3CA0-F9E4EE743082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C55E079C-ABCB-E52D-6234-CCED6DB9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88653918-5F29-4D56-F684-E60673B6252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242E3AD-7588-E933-0C9C-34E91E9B6AE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AAB54F8B-DC5A-7745-552F-F235082B6B3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E357DD-B8F4-504D-B2B3-255972CCF711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D575377-C84C-62EC-4A2D-83CB1D1E4082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BA752F02-23F1-15D0-0C1F-8D6D459F5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CB38EA-3D65-7989-CF16-B59CEE809776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9CB77C2-A9E1-3C05-7AE7-06578A9F25F6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8E3105CE-CA7F-97D0-DE9E-E06E236DC93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241FAA3A-465B-159A-6B8D-27C290F302DA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A8C6114-1E15-6078-9D7F-117FACF1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239" y="1869193"/>
            <a:ext cx="3599117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A7C-0A1C-9CA3-6ABB-C4FAEA13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06F0A6F-C021-5329-510C-8B826996DD61}"/>
              </a:ext>
            </a:extLst>
          </p:cNvPr>
          <p:cNvGrpSpPr/>
          <p:nvPr/>
        </p:nvGrpSpPr>
        <p:grpSpPr>
          <a:xfrm>
            <a:off x="1844294" y="225059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AD68D1B7-FE5D-AFA5-768D-15664AF1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CF85731-9EF6-48B9-B9C3-DE38F6E22063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54F168-85B4-71C9-BDA6-5CAB40D1CA8F}"/>
              </a:ext>
            </a:extLst>
          </p:cNvPr>
          <p:cNvGrpSpPr/>
          <p:nvPr/>
        </p:nvGrpSpPr>
        <p:grpSpPr>
          <a:xfrm>
            <a:off x="1208266" y="1165828"/>
            <a:ext cx="3599122" cy="2043038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F7F554-8407-19C3-E28C-F0B98CD4AF15}"/>
                </a:ext>
              </a:extLst>
            </p:cNvPr>
            <p:cNvSpPr txBox="1"/>
            <p:nvPr/>
          </p:nvSpPr>
          <p:spPr>
            <a:xfrm>
              <a:off x="4502813" y="1490772"/>
              <a:ext cx="5426967" cy="41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in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‚Science College‘?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B8EA0DEF-E426-9B92-C6ED-CA5254011696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BB869B-7C4A-AD80-0A3E-0D520DAA297F}"/>
              </a:ext>
            </a:extLst>
          </p:cNvPr>
          <p:cNvGrpSpPr/>
          <p:nvPr/>
        </p:nvGrpSpPr>
        <p:grpSpPr>
          <a:xfrm>
            <a:off x="1693503" y="3722313"/>
            <a:ext cx="3113885" cy="834346"/>
            <a:chOff x="2214972" y="129663"/>
            <a:chExt cx="3113885" cy="834346"/>
          </a:xfrm>
        </p:grpSpPr>
        <p:pic>
          <p:nvPicPr>
            <p:cNvPr id="4" name="Grafik 3" descr="Dokument mit einfarbiger Füllung">
              <a:extLst>
                <a:ext uri="{FF2B5EF4-FFF2-40B4-BE49-F238E27FC236}">
                  <a16:creationId xmlns:a16="http://schemas.microsoft.com/office/drawing/2014/main" id="{B47C6671-0872-8E27-6487-F4D8B72B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275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277867F-346D-8A6A-F1A6-3D5A09F05EC9}"/>
                </a:ext>
              </a:extLst>
            </p:cNvPr>
            <p:cNvGrpSpPr/>
            <p:nvPr/>
          </p:nvGrpSpPr>
          <p:grpSpPr>
            <a:xfrm>
              <a:off x="2214972" y="129663"/>
              <a:ext cx="3113885" cy="699636"/>
              <a:chOff x="2214972" y="129663"/>
              <a:chExt cx="3113885" cy="699636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812463B-312C-A9E9-1942-D4A471D9837F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Documents</a:t>
                </a:r>
                <a:endParaRPr lang="de-DE" b="1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4AAEC03B-5F5B-FEF4-B400-A94AD5D70011}"/>
                  </a:ext>
                </a:extLst>
              </p:cNvPr>
              <p:cNvGrpSpPr/>
              <p:nvPr/>
            </p:nvGrpSpPr>
            <p:grpSpPr>
              <a:xfrm>
                <a:off x="2214972" y="129663"/>
                <a:ext cx="699636" cy="699636"/>
                <a:chOff x="2102319" y="305991"/>
                <a:chExt cx="699636" cy="699636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B3D26760-0C92-96B8-A339-A56A614A258C}"/>
                    </a:ext>
                  </a:extLst>
                </p:cNvPr>
                <p:cNvSpPr/>
                <p:nvPr/>
              </p:nvSpPr>
              <p:spPr>
                <a:xfrm>
                  <a:off x="2252541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9" name="Grafik 8" descr="Dokument mit einfarbiger Füllung">
                  <a:extLst>
                    <a:ext uri="{FF2B5EF4-FFF2-40B4-BE49-F238E27FC236}">
                      <a16:creationId xmlns:a16="http://schemas.microsoft.com/office/drawing/2014/main" id="{F7658A55-A415-050D-56F0-F9889013F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31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34E6C5F1-711C-91B4-4C63-6BC6FCE9A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91" y="4767258"/>
            <a:ext cx="3062243" cy="309818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B2A958-5BAC-BA93-3204-AA39B61EA134}"/>
              </a:ext>
            </a:extLst>
          </p:cNvPr>
          <p:cNvCxnSpPr>
            <a:cxnSpLocks/>
          </p:cNvCxnSpPr>
          <p:nvPr/>
        </p:nvCxnSpPr>
        <p:spPr>
          <a:xfrm flipV="1">
            <a:off x="5098786" y="5286824"/>
            <a:ext cx="1066800" cy="1116007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7900C6-B2EB-2110-E3E0-349A03004741}"/>
              </a:ext>
            </a:extLst>
          </p:cNvPr>
          <p:cNvGrpSpPr/>
          <p:nvPr/>
        </p:nvGrpSpPr>
        <p:grpSpPr>
          <a:xfrm>
            <a:off x="5819015" y="2335746"/>
            <a:ext cx="2691108" cy="3084731"/>
            <a:chOff x="5647266" y="1919059"/>
            <a:chExt cx="2691108" cy="3084731"/>
          </a:xfrm>
        </p:grpSpPr>
        <p:pic>
          <p:nvPicPr>
            <p:cNvPr id="15" name="Grafik 14" descr="Zahnräder mit einfarbiger Füllung">
              <a:extLst>
                <a:ext uri="{FF2B5EF4-FFF2-40B4-BE49-F238E27FC236}">
                  <a16:creationId xmlns:a16="http://schemas.microsoft.com/office/drawing/2014/main" id="{C2709E4C-4889-437B-CEBE-309158D5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47266" y="1919059"/>
              <a:ext cx="2438400" cy="2438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85D27D9-D383-74A4-0DAC-09A5ABD21E45}"/>
                </a:ext>
              </a:extLst>
            </p:cNvPr>
            <p:cNvSpPr txBox="1"/>
            <p:nvPr/>
          </p:nvSpPr>
          <p:spPr>
            <a:xfrm>
              <a:off x="5665491" y="4357459"/>
              <a:ext cx="2672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Table QA Framework</a:t>
              </a:r>
              <a:endParaRPr lang="de-DE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0CAB5C0-381F-9586-76CF-458B9D561E4E}"/>
              </a:ext>
            </a:extLst>
          </p:cNvPr>
          <p:cNvCxnSpPr>
            <a:cxnSpLocks/>
          </p:cNvCxnSpPr>
          <p:nvPr/>
        </p:nvCxnSpPr>
        <p:spPr>
          <a:xfrm>
            <a:off x="5146680" y="2103948"/>
            <a:ext cx="1018906" cy="110491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C9ECA0-AA15-124E-0AFB-DA5DF76FC877}"/>
              </a:ext>
            </a:extLst>
          </p:cNvPr>
          <p:cNvCxnSpPr>
            <a:cxnSpLocks/>
          </p:cNvCxnSpPr>
          <p:nvPr/>
        </p:nvCxnSpPr>
        <p:spPr>
          <a:xfrm>
            <a:off x="8123194" y="3932912"/>
            <a:ext cx="806556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A30F142-6522-E09E-336C-BA2B9A9279DA}"/>
              </a:ext>
            </a:extLst>
          </p:cNvPr>
          <p:cNvGrpSpPr/>
          <p:nvPr/>
        </p:nvGrpSpPr>
        <p:grpSpPr>
          <a:xfrm>
            <a:off x="9269042" y="2799598"/>
            <a:ext cx="2501281" cy="699636"/>
            <a:chOff x="7890424" y="3079182"/>
            <a:chExt cx="2501281" cy="699636"/>
          </a:xfrm>
        </p:grpSpPr>
        <p:pic>
          <p:nvPicPr>
            <p:cNvPr id="25" name="Grafik 24" descr="Ausrufezeichen mit einfarbiger Füllung">
              <a:extLst>
                <a:ext uri="{FF2B5EF4-FFF2-40B4-BE49-F238E27FC236}">
                  <a16:creationId xmlns:a16="http://schemas.microsoft.com/office/drawing/2014/main" id="{289A21BB-1626-464C-097A-9C170917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AC07C1D-37BC-DE36-A694-4E46C55B9F70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DFF4CA-5C0A-10F3-6B99-260136F63A63}"/>
              </a:ext>
            </a:extLst>
          </p:cNvPr>
          <p:cNvGrpSpPr/>
          <p:nvPr/>
        </p:nvGrpSpPr>
        <p:grpSpPr>
          <a:xfrm>
            <a:off x="9249338" y="3615921"/>
            <a:ext cx="2289027" cy="725818"/>
            <a:chOff x="6204788" y="4786725"/>
            <a:chExt cx="3599122" cy="725818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87AD8BD-7B47-4369-CDC1-64D8F5680966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B7FA6AE1-BDCD-B383-D61B-221B2B3FF2D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2BF7558-10D3-1F41-24E4-992C7B084541}"/>
              </a:ext>
            </a:extLst>
          </p:cNvPr>
          <p:cNvSpPr txBox="1"/>
          <p:nvPr/>
        </p:nvSpPr>
        <p:spPr>
          <a:xfrm>
            <a:off x="5902144" y="5406622"/>
            <a:ext cx="26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i="1" dirty="0">
                <a:solidFill>
                  <a:srgbClr val="C00000"/>
                </a:solidFill>
                <a:latin typeface="Georgia" panose="02040502050405020303" pitchFamily="18" charset="0"/>
              </a:rPr>
              <a:t>Incl. Table </a:t>
            </a:r>
            <a:r>
              <a:rPr lang="de-DE" sz="12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Serialization</a:t>
            </a:r>
            <a:endParaRPr lang="de-DE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4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625-541E-D76D-2D69-CE2EBCC9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EE62-7830-1FD1-1D25-B560CDA8B7E1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6E913D71-DDAF-A0FF-DF68-DE4FA213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43DE7-D813-2026-D251-72EB1E776101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4303234-48D3-0BBC-2B7B-6737DC847DFD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1A4FA9A-509A-5C97-41DD-6AAA57EFC008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B477F20-65F3-0D46-2E5F-F3407593D7C5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DCBF99-0B71-9439-58C8-A800EAE6CCE9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tx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49F1070-F8AC-5BC0-03CA-EB5C8F70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413E3AA-EA02-9D27-FE96-19C4B7BA043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A499EBB6-ADE3-0DA3-BBCC-B9145A220A0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E7A1BB79-FCB5-649C-E850-469A8BDB5D2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Georgia" panose="02040502050405020303" pitchFamily="18" charset="0"/>
              </a:rPr>
              <a:t>Chunk </a:t>
            </a:r>
          </a:p>
          <a:p>
            <a:r>
              <a:rPr lang="de-DE" b="1" dirty="0">
                <a:latin typeface="Georgia" panose="02040502050405020303" pitchFamily="18" charset="0"/>
              </a:rPr>
              <a:t>Retrieval</a:t>
            </a:r>
            <a:endParaRPr lang="de-DE" b="1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FAB1AB-FB64-40CD-D003-CE057094D517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CBAB372-22DA-C644-0726-EC5397E7EAC1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9C383667-DAED-6FED-4757-56E2F2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4342117-CF39-CD68-19A3-7397B704FDD8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418AA1C-2760-BE4D-4962-2B9A8292094B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AE5464B-1B40-DC73-87E3-611569DD52A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84CA120-60F4-6259-75FD-17E792C77EA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622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3B18-164E-A239-B5AB-2625AB8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6D80A0-7E5C-A0BB-1B13-4A0FF9CB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81" y="1274534"/>
            <a:ext cx="2935070" cy="2154466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21612B8-A268-6FE2-E813-C22D90217A0D}"/>
              </a:ext>
            </a:extLst>
          </p:cNvPr>
          <p:cNvGrpSpPr/>
          <p:nvPr/>
        </p:nvGrpSpPr>
        <p:grpSpPr>
          <a:xfrm>
            <a:off x="1398026" y="150573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9A851DF9-48D7-419E-A173-1A2488BA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990D4CD-4BDA-E039-DBE6-086A942DF4E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AC01C0-A9A0-7A00-88FD-FBCB67B376DF}"/>
              </a:ext>
            </a:extLst>
          </p:cNvPr>
          <p:cNvGrpSpPr/>
          <p:nvPr/>
        </p:nvGrpSpPr>
        <p:grpSpPr>
          <a:xfrm>
            <a:off x="3811434" y="283772"/>
            <a:ext cx="7549652" cy="477256"/>
            <a:chOff x="3441469" y="1338845"/>
            <a:chExt cx="7549652" cy="47725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C064D9-E90E-1A4D-1083-F67D83D0D015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A58DD5BF-A7A9-3C70-C3ED-24AA31AB35F0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FBD6AFD8-DA8C-00BC-29C5-84E04ECFF083}"/>
              </a:ext>
            </a:extLst>
          </p:cNvPr>
          <p:cNvCxnSpPr>
            <a:cxnSpLocks/>
          </p:cNvCxnSpPr>
          <p:nvPr/>
        </p:nvCxnSpPr>
        <p:spPr>
          <a:xfrm>
            <a:off x="8053847" y="2494212"/>
            <a:ext cx="42296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680E68-CF16-7740-D742-4D3F13990BAD}"/>
              </a:ext>
            </a:extLst>
          </p:cNvPr>
          <p:cNvGrpSpPr/>
          <p:nvPr/>
        </p:nvGrpSpPr>
        <p:grpSpPr>
          <a:xfrm>
            <a:off x="3274819" y="430369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DABC95D5-6521-9AF2-878A-A24A547D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024FC50-B90F-8955-96F2-915B3E6EA402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374902D-E8C6-406A-65E2-48100D93938B}"/>
              </a:ext>
            </a:extLst>
          </p:cNvPr>
          <p:cNvGrpSpPr/>
          <p:nvPr/>
        </p:nvGrpSpPr>
        <p:grpSpPr>
          <a:xfrm>
            <a:off x="5530272" y="4320952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F119C3-DD9E-6BA1-489D-C9D157B1FB0D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91998DAA-72F0-7333-70E0-8DEDF2363660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0C79F327-4A65-CF09-5FDB-869A214EC6AD}"/>
              </a:ext>
            </a:extLst>
          </p:cNvPr>
          <p:cNvCxnSpPr>
            <a:cxnSpLocks/>
          </p:cNvCxnSpPr>
          <p:nvPr/>
        </p:nvCxnSpPr>
        <p:spPr>
          <a:xfrm>
            <a:off x="3880815" y="2494212"/>
            <a:ext cx="422969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314E98C-5731-3EE9-7EF2-76B1FAFA283C}"/>
              </a:ext>
            </a:extLst>
          </p:cNvPr>
          <p:cNvSpPr txBox="1"/>
          <p:nvPr/>
        </p:nvSpPr>
        <p:spPr>
          <a:xfrm>
            <a:off x="3125168" y="2741351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  <a:endParaRPr lang="de-DE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9630D69C-9B30-D584-FF90-9F6F62CB2AF0}"/>
              </a:ext>
            </a:extLst>
          </p:cNvPr>
          <p:cNvSpPr txBox="1"/>
          <p:nvPr/>
        </p:nvSpPr>
        <p:spPr>
          <a:xfrm>
            <a:off x="7348096" y="2696346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2054E247-41E1-115C-5B4A-E864D400F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93" y="1296243"/>
            <a:ext cx="2034437" cy="2352996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851D2BA-F9B9-A974-9B24-CAA2DC810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69" y="1272961"/>
            <a:ext cx="2952290" cy="2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3C98-78AD-545C-C157-60E1683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990F6B5-713F-A1F0-6154-FEC87DC6FD6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86F26CC8-DCA6-6548-A6A4-27E14CB4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D0CBC-0D90-7E56-736A-FD94D1EC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A7B556-2C1B-3034-7C4C-F2CB31A6FC86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16F197-59D6-A13C-711E-77587B87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373CDA-FFDB-8FB5-4FEE-6BA4C05DB1FC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5574D-29A0-6AD4-16B5-346D406779A2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15C7D8A-C03A-A9C4-89E3-1A5B75C23FDA}"/>
              </a:ext>
            </a:extLst>
          </p:cNvPr>
          <p:cNvGrpSpPr/>
          <p:nvPr/>
        </p:nvGrpSpPr>
        <p:grpSpPr>
          <a:xfrm>
            <a:off x="7087131" y="39848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7" name="Grafik 36" descr="Dokument mit einfarbiger Füllung">
              <a:extLst>
                <a:ext uri="{FF2B5EF4-FFF2-40B4-BE49-F238E27FC236}">
                  <a16:creationId xmlns:a16="http://schemas.microsoft.com/office/drawing/2014/main" id="{F0EAC2A3-2DBA-D046-0AE5-9217CD6D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BB160D9-12D7-FCC7-ACCC-DC4C96E00D5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8DA283-DCA3-8D64-5E54-8985B07EBFF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3D1F9C-79BD-9133-42F4-FBCBA2579E86}"/>
              </a:ext>
            </a:extLst>
          </p:cNvPr>
          <p:cNvSpPr txBox="1"/>
          <p:nvPr/>
        </p:nvSpPr>
        <p:spPr>
          <a:xfrm>
            <a:off x="7558167" y="64351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Chunks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0896823-1ADA-A898-B9F4-536C69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034F3CA6-D51B-8656-3098-83A8F9B5BAAD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26F647BA-C853-0715-4988-0EFC8925A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2E9FA66E-BBE3-315B-2147-6E18E6B3814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6FEE1DA8-AF58-E411-242F-ADA7911C562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E5303029-4678-4161-1B6A-AD7FA3F5A42A}"/>
              </a:ext>
            </a:extLst>
          </p:cNvPr>
          <p:cNvSpPr/>
          <p:nvPr/>
        </p:nvSpPr>
        <p:spPr>
          <a:xfrm>
            <a:off x="6259286" y="3770007"/>
            <a:ext cx="3972865" cy="158465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49B9500-0005-74A4-BE07-AAC8D57A3DB5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56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08D0-CF49-0FB2-9B18-56A101D4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58D2D2D4-E6FE-F0CA-AF16-9C1C8FBD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43176D-6680-1A31-C408-C3DB8689448E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4F97A3C4-A30B-5FCF-D45A-F828563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3DADFD-9663-1E65-FC0F-9E3550B9C749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57B0FB2-5B6D-A649-581F-6CEAC8D5D8C0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EA3CDB7C-0B0E-7289-970D-0C1110D519BA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ADE72593-7737-1904-8A2B-F36454FB6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23D2B0-0724-8865-8900-2C8E51929B6B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0EA137D-AF0D-5F73-51FA-A21D35A785EA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74A77F6C-A6C1-DD8E-F435-D9005F35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1F0A041-6376-07D4-7DEF-125BE07F1E30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76FE4715-2B45-B971-988C-069D9E20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A5E0AB0-0011-0FB7-5B7E-B0F4820DD42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4731BE-DD3F-D28B-2205-2B0881460A8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3AEE37-CD51-F426-A8EE-638F479556B7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870A1C37-55C5-0CC4-B053-A6E40AE68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8F115E3E-E4A7-E46D-4889-3515370D6E2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23894F9-4F3F-AE2A-10B5-0CCD89B1EE4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910E48A-DAB5-5A57-3ADA-078341384037}"/>
              </a:ext>
            </a:extLst>
          </p:cNvPr>
          <p:cNvGrpSpPr/>
          <p:nvPr/>
        </p:nvGrpSpPr>
        <p:grpSpPr>
          <a:xfrm>
            <a:off x="8944592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01344B-F45A-7700-E05E-447805C61230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8B368B2-E445-C9C7-DBCD-27B1CB00EA7F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1093CF8-047B-0967-27B5-0C864643EC3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CBC3627-FB05-08FB-7F5A-569D89E568DE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3317F10-E246-AD34-7C1F-B34FCC6BC684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000767D-2F92-45A1-680B-B8A7779B67CB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A2BC8F3-1A08-EFED-A570-619DF13740BF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04BF0D0-C5B1-B286-F592-3ACA9A84A7C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8C2E8E4-E893-0045-3D2B-612408B0148A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109734FD-FBE7-CEBE-F857-B46B9E7EF2F1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4ABA80E7-EDBB-D893-4E3E-CE48A0719685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BC6113-D133-4873-2E68-5AD57D8B3097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BBE0B14-5841-FD32-A3F4-A06256E4E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C6E497-FB75-C9A3-82FD-6124C416DCE4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A1036869-28DE-782E-D7B7-EE99C8027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56CDD41A-80AB-6A52-DA92-15303E1B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3811E8-3E9E-20C8-7E79-D94E33D3FC6F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AC86BA3-8ABE-C311-82A8-6B9095454D80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15EEA7-61ED-9A14-7734-CB4616EAD9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B21B02-1EB0-8760-E863-5EB40310D750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BFCF4CC7-23B3-307F-2530-1A9A59D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818BE6-6DDA-77D6-AE6F-FD7D6DA6D9A3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1859A77-8D77-B1A4-5E6A-84B89637CEE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47B64938-2CB8-5DFD-3FDC-BFB01AA3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BB9FB2E-4A1C-5BA0-D46E-72F5B230D90F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89DB5D-F690-D773-EBCB-66099FF43AE1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7A7E128-CF97-E3BA-D1AB-DD12921F698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CE9F9485-B6EF-D430-24F0-AED65AC8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21A2F39-BAA8-19F7-7F7C-3CEE62CFA83F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1CF3A06-7E96-0A45-EAE0-EA0659A9329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48131D74-115F-F7EC-2332-BA7E9997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AAC659B-03CE-4D92-D472-F346C3DC7A0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EB9837CC-D2DE-0C71-4D19-AF3A1F2716C6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8309DF0-A36E-FC36-90AD-9CD6F54F6268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8F8BD62D-8788-25C1-5D72-4F0F28568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31D471A-8A84-5730-0AD2-573EE93A8BBB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84F1466D-D622-CE1B-E268-3CE48ED0FB54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9DAB2A8-7DC0-1039-5AE8-74FA787AC15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C49A201B-6D72-3DDC-2BA4-C619FE9E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F7E4439C-6E54-2AF3-84BB-617B89CF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E2F7E0-BB05-0CF3-8629-A51DB4B02499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707AD8F-7CFC-90FD-39FA-07D307F5840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D5B10F0D-4BEC-2098-8D4B-EE3C4086858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6A9AB8DD-99F6-B12D-8354-36AFF6333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F32FE288-D47E-5B62-43BD-658FBB37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60D047E2-C0A9-9BE9-FB2C-8CCCB730AAD6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0850B0-7431-FE31-72C0-791D9ADCD87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01E3C18A-42A3-6B01-4DA0-65A21FB930EB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79368660-D990-5443-015F-41B8D4D3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48BCEBE8-9620-7FFF-B896-E0A1864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7D02B354-73D8-87DD-94D4-0306B6A7CFD2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8A60C3D6-77CC-D288-3E26-21075FA63415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ADE2B0C8-5DEE-DA65-3DE3-6B1831856FBF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7806C5A6-A9F0-A450-1CEB-FE7E29C22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14855DAC-7394-ECEF-41FC-91E85EB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31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3614-B70A-AA73-BE6F-0684B580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57899BA-79E2-A096-5F9D-74E5A3AF7542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4A1277C-B9C7-C19E-ED8E-E596F757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CCAFB3-AA99-1CF2-920B-7BA5DF61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7D539B-ECF3-3E76-8282-A693765A8A53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7FBF7A-EDCD-108C-C27F-703FD0A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6EFF28-55E9-38AA-38BE-0ACB744795B5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F5533-5602-49E3-BDC0-F87EAABBB345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F624868-AC12-1D0A-73A6-4FEAB5B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AB1BA05-9A7E-3887-8959-BA18A97D3493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F104C05A-E441-6679-F786-E20D88D9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1189D104-7246-10BD-8485-8A055E45A399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7448EF8-495A-4C03-2500-2E0DE2D7B54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49DE5836-5E75-80FE-331B-BB93F8662A0E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75FC31D6-98B7-3196-A8F9-D8E2C182D3EF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655B42F6-38D5-47C0-1441-98E85292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24DBBDD-BF59-6686-B348-E2C22BB5D239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EE1FFF3-BB67-14F3-BBDC-3259E588B3B7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31D9341-4C7A-9FAB-9722-EE84CD0C55DB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7F0-3916-CE43-E598-3DA83819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CECBA64-33F1-A88F-2D97-E2D07297D8B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Table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3B05C8B1-2A66-CEE5-7EA1-9DE5B8ED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714054-F283-0C79-1A3F-F417CFCB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55E933-0E0E-65EC-956D-D43B12AAC5B4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ADBD8D-AF7A-1146-4863-527A19F6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F09BB3B-49DD-CD31-8094-EBC5F7CA4694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DDC8FF-0B92-E246-2369-A24A476F5F8E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7C633056-9DF6-BE5C-4E60-ACC55577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B5A84202-959F-2A08-3A6D-6A99AE7A99FC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7B212B26-5897-F644-B0E1-8F06BB6B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81DD0068-33EB-3970-B524-157B37B4A00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5276663B-F18D-E2AF-249F-30D24529A096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B144586B-3AC8-0ED9-432F-78CDADD12573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6704899-67BD-8919-F536-967B69B1CE3E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BD8E7DBF-850C-4508-4B8A-78342993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2A66700-4BE5-0CCD-142F-8465559B27B3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A2FD8D6-1B6F-EA3D-C754-56D2E376A764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D3948D9-9C2E-D9E4-8ABB-F35DBB236D92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EAF02B-12CD-4CF0-5864-D5B94928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35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992D4EA-E1AF-E0FE-1EB5-6DE717C2BED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FE60B9-EB81-7D90-CBA7-D6B057024817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3FAD20-D8FE-60D5-CB4A-6338C6F67AAF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C4CAF7-FAB1-07DD-8379-58AA231E0D63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B5B9F-2F38-F457-586E-4597AD1811D4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174EEE-A843-20D4-357C-0EEFC03AD3F0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3B9A9-9FE1-D670-8566-D1E9DFC6DE95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304C3D-14C0-7953-D621-91A90DFD861A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DBB937-C04F-533E-69AB-D1E30CBCC7A5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00F89-0402-E805-BDA6-CEE7144D758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588319-6505-3C31-EC24-E7083F384853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B2EA2B-8700-AFE9-2452-D4C6570E9D8A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1A37256-AC27-3B86-BBA2-B1AF772B108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153318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F3C2-2B93-F59B-8A5B-C9EB1CF9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B343CB2-06D0-FC09-57DD-DB6FC5642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114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14C97ED-0219-BD5F-FC66-B0933B5AE167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78F97F-78C2-6945-4BB8-D86F6AAD319F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4932A5-4A01-E743-C0BA-E9AF99BB848A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763EAB-4113-0DC5-C876-81386A7A74EA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7A380A-5761-A538-0F85-1CAAD1E17F00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1AF3F7-F273-9720-44FC-BCEE5130992F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C56CDA-5D6A-AA3A-FDDB-95964940B0D3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9686F64-7C41-5FCE-E4D1-DEC532D22A75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69D44D-00DB-4596-668E-C9645BFF30EF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A3FCE36-2E76-E17F-00EC-FCDF2475BA2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73051B-8D69-AF61-F349-43601C7C635D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3423FE-7304-F357-F242-F387C50DD7D4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7E34E7-1C77-8E7C-8D88-944D4BC01F7A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DA381C-B755-E623-1D06-E4FD6537288E}"/>
              </a:ext>
            </a:extLst>
          </p:cNvPr>
          <p:cNvSpPr txBox="1"/>
          <p:nvPr/>
        </p:nvSpPr>
        <p:spPr>
          <a:xfrm>
            <a:off x="4648041" y="637309"/>
            <a:ext cx="420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/>
              <a:t>Initial Table</a:t>
            </a:r>
          </a:p>
        </p:txBody>
      </p:sp>
    </p:spTree>
    <p:extLst>
      <p:ext uri="{BB962C8B-B14F-4D97-AF65-F5344CB8AC3E}">
        <p14:creationId xmlns:p14="http://schemas.microsoft.com/office/powerpoint/2010/main" val="382321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D19E-9381-F93C-7EE5-F288DF56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E6EB0C-EF22-E4B4-73E5-033BECEC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98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3ECB83C9-9C9E-32EE-A781-A620ABF6DB88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B70628-881B-427B-09A7-45A442DDAA4B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E32BC7-36C6-6D52-7BCA-6EFA7917BD4E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DE6C53-F876-D9B0-2187-DC2679FEE63D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C32948-29F4-9FEA-E37C-50DDC80C1F57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141C9A-5CA7-DD26-94C4-B249D8EC2022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729A72-4C8A-DEF2-FBE3-1B80B4396780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09C892-BF77-A005-A309-6D828C5DBB16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0942C3-6103-9530-114A-77024FCF0BC8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5F3316-7524-7361-CD52-BC79B48618E9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1B7770-B704-D7F9-C5D9-CD1D6B6C87D1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8AFCBB-741B-A326-ABE6-418CBDAE4461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CAE759-431A-0001-F99E-4D63D961F6A8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8099613-E0B5-32E2-06D0-8614703BC3D6}"/>
              </a:ext>
            </a:extLst>
          </p:cNvPr>
          <p:cNvSpPr/>
          <p:nvPr/>
        </p:nvSpPr>
        <p:spPr>
          <a:xfrm>
            <a:off x="7841730" y="3937848"/>
            <a:ext cx="779755" cy="338554"/>
          </a:xfrm>
          <a:prstGeom prst="rect">
            <a:avLst/>
          </a:prstGeom>
          <a:noFill/>
          <a:ln w="698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682EE4-80B4-3FAE-9256-0E3AF64D51AA}"/>
              </a:ext>
            </a:extLst>
          </p:cNvPr>
          <p:cNvSpPr/>
          <p:nvPr/>
        </p:nvSpPr>
        <p:spPr>
          <a:xfrm>
            <a:off x="7535891" y="5212724"/>
            <a:ext cx="1391431" cy="519736"/>
          </a:xfrm>
          <a:prstGeom prst="ellipse">
            <a:avLst/>
          </a:prstGeom>
          <a:solidFill>
            <a:schemeClr val="bg2">
              <a:lumMod val="2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Georgia" panose="02040502050405020303" pitchFamily="18" charset="0"/>
              </a:rPr>
              <a:t>Value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BA0D033-063F-C2A4-5E52-81D06D4FC7B6}"/>
              </a:ext>
            </a:extLst>
          </p:cNvPr>
          <p:cNvCxnSpPr>
            <a:cxnSpLocks/>
          </p:cNvCxnSpPr>
          <p:nvPr/>
        </p:nvCxnSpPr>
        <p:spPr>
          <a:xfrm flipH="1" flipV="1">
            <a:off x="8231607" y="4398380"/>
            <a:ext cx="6835" cy="69236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BF696FD-71FE-B5E5-3F55-FB365229BD79}"/>
              </a:ext>
            </a:extLst>
          </p:cNvPr>
          <p:cNvSpPr/>
          <p:nvPr/>
        </p:nvSpPr>
        <p:spPr>
          <a:xfrm>
            <a:off x="4379392" y="3248738"/>
            <a:ext cx="1221308" cy="338554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76CF7-DA7C-E1D0-33DC-62C3AB35FF04}"/>
              </a:ext>
            </a:extLst>
          </p:cNvPr>
          <p:cNvSpPr/>
          <p:nvPr/>
        </p:nvSpPr>
        <p:spPr>
          <a:xfrm>
            <a:off x="5058171" y="4398380"/>
            <a:ext cx="1889803" cy="814343"/>
          </a:xfrm>
          <a:prstGeom prst="ellipse">
            <a:avLst/>
          </a:prstGeom>
          <a:solidFill>
            <a:schemeClr val="accent2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Context-Intersection</a:t>
            </a:r>
            <a:r>
              <a:rPr lang="de-DE" sz="1200" dirty="0">
                <a:latin typeface="Georgia" panose="02040502050405020303" pitchFamily="18" charset="0"/>
              </a:rPr>
              <a:t>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B1D1BBC-8612-CE29-F2A4-CFC7A1BA5543}"/>
              </a:ext>
            </a:extLst>
          </p:cNvPr>
          <p:cNvCxnSpPr>
            <a:cxnSpLocks/>
          </p:cNvCxnSpPr>
          <p:nvPr/>
        </p:nvCxnSpPr>
        <p:spPr>
          <a:xfrm flipH="1" flipV="1">
            <a:off x="5178669" y="3698794"/>
            <a:ext cx="523977" cy="5776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7474F0D-022B-206C-AA83-9DC291ACA1A4}"/>
              </a:ext>
            </a:extLst>
          </p:cNvPr>
          <p:cNvSpPr/>
          <p:nvPr/>
        </p:nvSpPr>
        <p:spPr>
          <a:xfrm>
            <a:off x="3672248" y="4297442"/>
            <a:ext cx="707144" cy="338554"/>
          </a:xfrm>
          <a:prstGeom prst="rect">
            <a:avLst/>
          </a:prstGeom>
          <a:noFill/>
          <a:ln w="698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708290-CF3E-1B88-9134-CD240842A070}"/>
              </a:ext>
            </a:extLst>
          </p:cNvPr>
          <p:cNvSpPr/>
          <p:nvPr/>
        </p:nvSpPr>
        <p:spPr>
          <a:xfrm>
            <a:off x="3629694" y="5188453"/>
            <a:ext cx="1681120" cy="519736"/>
          </a:xfrm>
          <a:prstGeom prst="ellipse">
            <a:avLst/>
          </a:prstGeom>
          <a:solidFill>
            <a:schemeClr val="accent1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Row</a:t>
            </a:r>
            <a:r>
              <a:rPr lang="de-DE" sz="1200" dirty="0">
                <a:latin typeface="Georgia" panose="02040502050405020303" pitchFamily="18" charset="0"/>
              </a:rPr>
              <a:t> Label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EB9345-C10F-0D0C-2669-F1CA0816BE6E}"/>
              </a:ext>
            </a:extLst>
          </p:cNvPr>
          <p:cNvCxnSpPr>
            <a:cxnSpLocks/>
          </p:cNvCxnSpPr>
          <p:nvPr/>
        </p:nvCxnSpPr>
        <p:spPr>
          <a:xfrm flipH="1" flipV="1">
            <a:off x="4141177" y="4724370"/>
            <a:ext cx="110639" cy="38396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2A3ADDB-035A-CFD5-A18E-A71A9DC3A8FA}"/>
              </a:ext>
            </a:extLst>
          </p:cNvPr>
          <p:cNvSpPr/>
          <p:nvPr/>
        </p:nvSpPr>
        <p:spPr>
          <a:xfrm>
            <a:off x="6362447" y="3241290"/>
            <a:ext cx="771498" cy="338554"/>
          </a:xfrm>
          <a:prstGeom prst="rect">
            <a:avLst/>
          </a:prstGeom>
          <a:noFill/>
          <a:ln w="698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75AACD-EAB7-E1EF-3824-CB3EB15531C4}"/>
              </a:ext>
            </a:extLst>
          </p:cNvPr>
          <p:cNvSpPr/>
          <p:nvPr/>
        </p:nvSpPr>
        <p:spPr>
          <a:xfrm>
            <a:off x="7261082" y="2136039"/>
            <a:ext cx="2291973" cy="519736"/>
          </a:xfrm>
          <a:prstGeom prst="ellipse">
            <a:avLst/>
          </a:prstGeom>
          <a:solidFill>
            <a:schemeClr val="accent4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Column</a:t>
            </a:r>
            <a:r>
              <a:rPr lang="de-DE" sz="1200" dirty="0">
                <a:latin typeface="Georgia" panose="02040502050405020303" pitchFamily="18" charset="0"/>
              </a:rPr>
              <a:t> Header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6B936CD-C6E3-84E0-B0D0-42427D3F6CDA}"/>
              </a:ext>
            </a:extLst>
          </p:cNvPr>
          <p:cNvCxnSpPr>
            <a:cxnSpLocks/>
          </p:cNvCxnSpPr>
          <p:nvPr/>
        </p:nvCxnSpPr>
        <p:spPr>
          <a:xfrm flipH="1">
            <a:off x="7297615" y="2777753"/>
            <a:ext cx="640400" cy="42083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9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19DB-3A0B-05FB-B3FD-BCE8C7E1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ADB3331-BB6E-6F08-2D73-FEB135C1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87135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58A488D-E34A-B116-AA53-591E415B0F6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EE7D0-318B-4764-F17C-BA211E43C289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298150-48FE-B444-D5F6-446FBEAEFE14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4CFD4E-02B9-A701-7E64-6EA69CEFE647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315477-63BA-56A3-3E38-93AB6EA75D4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6284CE-2A8D-D218-E9EF-5B3AFA433371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AA08560-C115-8F0B-EE85-E6FB03AEA1DC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E769A6-6D5C-BAF2-D990-89862CDF236F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09E18-F38A-C278-9FE1-A12606250583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4C45318-487C-4B62-687B-F495B4FF73D1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34136E-B19A-EB07-1976-736638BF3D2A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92B818-8561-6F4E-8F1B-96D32815A4A7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37E4A5-1B94-7DA1-F07C-8D04E7F9191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83715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58DA-4A92-4762-688D-889B0A58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BD6FD66-805B-3E1D-B9C9-C47BE6357D52}"/>
              </a:ext>
            </a:extLst>
          </p:cNvPr>
          <p:cNvGraphicFramePr>
            <a:graphicFrameLocks noGrp="1"/>
          </p:cNvGraphicFramePr>
          <p:nvPr/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0DF16FA5-44E4-0337-45DC-61BB7310BA86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2B341B-FD1E-3440-AC89-F4AA9EFBBDD0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8A11A-ECC9-3827-EF33-72BE38F688F0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663B8-2801-EA82-DC06-43B96A555C59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6B9915-64D6-55B3-B757-EEBC872ECF0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37AB1-345D-D349-E30C-3A0EC8A37F0C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8E862A0-7F04-CE98-A61F-7B2FC740A270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878904-0FC3-07A3-8DBC-4900F6164804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3E38818-65B7-A745-6F36-A832C964E3BA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820D23-4528-502A-B203-1D4D74281B4C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38313B-5D9A-4098-BC96-5EED038F5C2F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8885910-CBA8-BC3C-EB46-45CC8D9E04C5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C87616-6D0A-972B-45CA-EB4B2F5E9CA9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78065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9E33-2D14-368D-C260-F638E2CC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AD4562-53BC-B8F3-40A8-6DB179E57FE2}"/>
              </a:ext>
            </a:extLst>
          </p:cNvPr>
          <p:cNvSpPr txBox="1"/>
          <p:nvPr/>
        </p:nvSpPr>
        <p:spPr>
          <a:xfrm>
            <a:off x="7100045" y="868598"/>
            <a:ext cx="4303061" cy="4754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    	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...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5E042AB-6E49-A4A5-AB94-FB42274D6EA1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9CB1EDF-FECB-4DC9-B78A-5447996D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08991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94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DD00209-948C-BA74-6CDE-79CC397C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79" y="106913"/>
            <a:ext cx="5449283" cy="215611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0CEC896-7E0C-2C1B-ECBD-AE9A1C1AADF1}"/>
              </a:ext>
            </a:extLst>
          </p:cNvPr>
          <p:cNvSpPr/>
          <p:nvPr/>
        </p:nvSpPr>
        <p:spPr>
          <a:xfrm>
            <a:off x="3336493" y="952041"/>
            <a:ext cx="6095948" cy="47105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CC98C7-DB6D-3A54-3283-AFFCDA0FE8DE}"/>
              </a:ext>
            </a:extLst>
          </p:cNvPr>
          <p:cNvSpPr txBox="1"/>
          <p:nvPr/>
        </p:nvSpPr>
        <p:spPr>
          <a:xfrm>
            <a:off x="912542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full table is the following: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="7"&gt;grades&lt;/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rgbClr val="7030A0"/>
              </a:solidFill>
              <a:latin typeface="Menlo" panose="020B060903080402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37713D-E6DC-AC24-3585-FA2E567156B3}"/>
              </a:ext>
            </a:extLst>
          </p:cNvPr>
          <p:cNvSpPr txBox="1"/>
          <p:nvPr/>
        </p:nvSpPr>
        <p:spPr>
          <a:xfrm>
            <a:off x="4916507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[‘A’,’John’,’17’,’age’,’A’,’C’,’A’,’B’]</a:t>
            </a: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0D02625-3C4D-8DFB-18A4-06FFA9FA4CB1}"/>
              </a:ext>
            </a:extLst>
          </p:cNvPr>
          <p:cNvSpPr txBox="1"/>
          <p:nvPr/>
        </p:nvSpPr>
        <p:spPr>
          <a:xfrm>
            <a:off x="8832013" y="2834982"/>
            <a:ext cx="3456969" cy="420794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grades’,‘grades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’, ..., ‘grades’]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[‘A’,’John’,’17’,’A’,’C’,’A’,’B’]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[‘A’,’Tiffany’,’16’,’B’,’B’,’C’,’B’]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739E6E2-E1B2-9FB7-B401-04AC6423C950}"/>
              </a:ext>
            </a:extLst>
          </p:cNvPr>
          <p:cNvSpPr txBox="1"/>
          <p:nvPr/>
        </p:nvSpPr>
        <p:spPr>
          <a:xfrm>
            <a:off x="1208756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Full</a:t>
            </a:r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Table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679F3F7-3574-47AB-B863-841EC78BC7BF}"/>
              </a:ext>
            </a:extLst>
          </p:cNvPr>
          <p:cNvSpPr txBox="1"/>
          <p:nvPr/>
        </p:nvSpPr>
        <p:spPr>
          <a:xfrm>
            <a:off x="5212721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1-Range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174C049-AF60-30D7-1A7E-FD04C60840D9}"/>
              </a:ext>
            </a:extLst>
          </p:cNvPr>
          <p:cNvSpPr txBox="1"/>
          <p:nvPr/>
        </p:nvSpPr>
        <p:spPr>
          <a:xfrm>
            <a:off x="9248655" y="242920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2-Range</a:t>
            </a:r>
          </a:p>
        </p:txBody>
      </p:sp>
    </p:spTree>
    <p:extLst>
      <p:ext uri="{BB962C8B-B14F-4D97-AF65-F5344CB8AC3E}">
        <p14:creationId xmlns:p14="http://schemas.microsoft.com/office/powerpoint/2010/main" val="15298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53AA-CF82-05B5-77BF-61B59F4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604DA10-24E8-42A1-43A7-2D3126F00532}"/>
              </a:ext>
            </a:extLst>
          </p:cNvPr>
          <p:cNvSpPr txBox="1"/>
          <p:nvPr/>
        </p:nvSpPr>
        <p:spPr>
          <a:xfrm>
            <a:off x="3556910" y="2653029"/>
            <a:ext cx="3671158" cy="3496598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16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A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C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100" kern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Michael: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de-DE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2811A09-F7EC-CE70-585E-5724CB096CA1}"/>
              </a:ext>
            </a:extLst>
          </p:cNvPr>
          <p:cNvCxnSpPr>
            <a:cxnSpLocks/>
          </p:cNvCxnSpPr>
          <p:nvPr/>
        </p:nvCxnSpPr>
        <p:spPr>
          <a:xfrm>
            <a:off x="2529441" y="4398275"/>
            <a:ext cx="747712" cy="3053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13F3F28-FC70-2C6D-EDC2-E43FA3E6BAC5}"/>
              </a:ext>
            </a:extLst>
          </p:cNvPr>
          <p:cNvSpPr txBox="1"/>
          <p:nvPr/>
        </p:nvSpPr>
        <p:spPr>
          <a:xfrm>
            <a:off x="7692281" y="2653029"/>
            <a:ext cx="3671159" cy="350352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John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Tiffany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Michael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de-DE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de-DE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</a:p>
          <a:p>
            <a:pPr>
              <a:lnSpc>
                <a:spcPts val="1350"/>
              </a:lnSpc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6545B-EDE7-4005-03FD-BC8623973114}"/>
              </a:ext>
            </a:extLst>
          </p:cNvPr>
          <p:cNvSpPr txBox="1"/>
          <p:nvPr/>
        </p:nvSpPr>
        <p:spPr>
          <a:xfrm>
            <a:off x="4080647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4FFF9A-7585-46FB-BD17-577F9D89E246}"/>
              </a:ext>
            </a:extLst>
          </p:cNvPr>
          <p:cNvSpPr txBox="1"/>
          <p:nvPr/>
        </p:nvSpPr>
        <p:spPr>
          <a:xfrm>
            <a:off x="8216018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A04B421E-B01E-EC5B-B677-6231712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015" y="3048966"/>
            <a:ext cx="3886200" cy="2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498F-0FA0-BAA0-A801-119D785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4BF94ECC-71DF-68C9-99DC-07912861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3107653-8DE8-5E7A-B59A-C7C90BE288E4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F65757F-637D-41D5-47AF-9DD00F36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0FB078D-B2EB-39FC-0B3A-B5E94CD86EC3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A78AEA-8505-BE2A-9299-55AD9869C03C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4E583F0-0140-661C-E1B2-68A96113A108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8650C137-B229-EF8F-297F-95FDE66A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8148251-0579-47D8-DF54-0F5A9CA9FD94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4FAB55D-9165-1ECA-102A-8198EB85255D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2C095755-8025-2C2E-BA8E-D535EC2F0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8C47BD1-FF23-3994-1730-E29163FF5B15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5AC9CA53-F4DE-2AF2-F922-726AEFD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7785252-40C7-E33A-5A29-F5D59F28008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73606513-5543-33B1-6DC3-FE2308601B9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8B8B4B-549F-9479-1D5D-57DC9EE685FB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B8719D14-5ABB-D4BF-0AEF-F2375FA0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AB78D8D-4BF5-2D25-D4E6-F2CBADA1EBC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50BC3EC-86FD-38CD-3FCD-E6C25AE6171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D207EF-E14C-7BF9-6431-AEEB5583572F}"/>
              </a:ext>
            </a:extLst>
          </p:cNvPr>
          <p:cNvGrpSpPr/>
          <p:nvPr/>
        </p:nvGrpSpPr>
        <p:grpSpPr>
          <a:xfrm>
            <a:off x="8930737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073E903-E0B7-0EBC-76FE-FBD13E3FD034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98CA7E-29DA-BFD3-1913-EC07B1AD55B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BADD8B1A-5E8F-DBE1-B5C4-6A8172557BD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EDFCF96-BC91-6E79-53F5-B35A31C2F5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0DE972-1915-C8A0-2F26-DA2685A6134C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1A17B13-4C31-AA73-EED6-620DFFAD3C70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F475BCEA-8D22-AF92-64D6-2CF407270A0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B4DBF02-1B64-C83E-E531-F334EDF67274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620C78BE-77C9-33D9-7484-2325EFDEADF7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2F33B84-4166-3891-A298-88F96B5180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D275539-430E-16B5-43AD-06CB2ED50036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C88817-A1DC-2FCF-B450-937E334B65F9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1237370-DDF0-FAF4-B0A8-819C6414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81F2E3E-8B83-08FA-EC11-B668D521ABE5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2871E2BB-E904-4E65-0565-C715FCC20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D6F4ECDB-50A1-56AC-95D5-9B096A5AF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31A0B3-162A-7C9E-A84B-E1F8688F7D81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7DF51C-850F-D979-B3B6-79A4539B7708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7AEFE20-EC7E-FD9B-1309-F104D1D0A0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4AA1E24-5E3A-E0F8-3B13-23D1D2F7B7B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C98C2F2D-7063-0216-1556-824774D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D886440-98F5-C6A5-CCA5-3BA540C14C58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A4E624-DC20-75AA-10EC-AF35B719197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29F68F27-1337-8E3A-A80F-45176175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50F9D998-5A4E-41F9-9D7D-03268D5BB3C2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BCD4FA-3AED-009E-CD93-7C08B19FE487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ECA6AB-15AD-A590-91E5-B716E661149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9615882A-11DE-AB31-6C7D-7696209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C2DA255-FA55-4E42-AC06-9B1B923A3274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BFABE8C-0DF8-C804-3088-B9B3573731A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30B4C5FB-7F5C-3701-ADA0-93BF1E67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17D04C9-B871-5001-8C91-117890ED445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848926B-5368-A2F6-E0B0-11508865538E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54C5FC6D-2A65-1792-B474-6903243C739E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A7B89B8D-840F-7AFE-92A0-8F1ADB5B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C966419D-556C-553E-07BF-3CA1214F68AC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48D771A2-8DB7-A52E-C819-4B6BFEF62072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72BE8D01-4E8C-2F29-9760-95919393C68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A7C49327-E40C-C18A-67C4-FBFADD64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38D41493-54CB-ECCC-69E2-B10D978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BE8D72D-361E-A7A9-2778-7342CF3C823D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DE9CD60-9DAA-02F9-BB09-37A3B828D491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A97D8000-9A25-257B-20FA-BA161AE4C3B4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E5AB0C6A-F2A6-41C4-1AEF-FCDA01D0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3005E47B-CF33-9165-D21B-E3AB95D8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7BABB78-D8EA-157E-6BC4-8650BC091339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629F3CD5-1D74-BF38-48DB-0300EC9A5DDE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A31B777-7010-44B9-873F-1C76C3424A4D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D9590607-6C90-CDE2-E08F-AE9FC86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3801023B-9B49-303C-83FB-B8776291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D603F2D-B53F-0E27-094F-99DCE2E84857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0D32CB6-5381-D9A4-B896-BE84F838CEC0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F611E0D-6483-C851-631C-8D9E12B808F5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E6230EE0-294E-1ED0-D5BC-67B11D3B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DAA09F9F-2881-6C03-49C3-404E4FF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7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25C-C9A4-E68D-5DB3-905F91E5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D8E1AB-0D06-0E4F-3022-7AEBFE96BAFD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8F5B3F-8E7E-DE46-6F4A-CF902B5D9476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7A39E2-3219-44BC-90BB-EFD776AD7172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856C6A-EE66-343F-B530-193AA2E5EFD9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B6FD63-B741-BF20-7DED-37FE141BE11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28619F-6568-44CA-E80A-4A5D85DC2BA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F109B0D-C5F6-13F0-D55C-A9A3027B6A56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889CF4-7CDF-2338-3CDB-A932DFD4C3B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E5DAE0-3B19-3E16-D55E-0D7DF992FBE9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A51F12-98D7-6257-B054-4DE0D58FD12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42A13DD-69EB-41C7-E023-4A9C321BBB4E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C73CF9-3CC1-4632-A76B-A9CF6C2570C4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FEC184-DA41-26AF-3CCD-0BCA30EB32F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9CD2574-7885-E921-9101-1D1725626EC2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3F1887-88E2-1414-C232-B7390D19763F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7975A-E688-DEC7-5FA3-8BCA105CD9F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B3A86-D466-53F3-9BEF-33E7291362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96E15-385C-B812-44F6-95F3DD6BFAEC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881D984-F355-7EAF-170C-8DD73E6163A7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9015A9-8322-269D-F3D5-6A9DCA50CC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009581F-2F88-684D-69C7-FC1D55D7E2D2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75B5F9-63FA-DD7D-F6DE-E47942A690BB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647980-212F-2A71-A4F1-2704117FA735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671396-556F-F866-D3BC-727717ABCE1E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6F90A4F-50D1-7409-7FD2-C0FE1D43329C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92555D-4FA5-F31F-DDD7-A60AF034ADAA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B862E98-2E19-E961-7F9E-01B1B3EF4D55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33199F-D61E-B187-AF91-698D96AC55E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E67125-F5C5-3ADE-41FF-5477696944C3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E59B5EB-EFF5-E66F-E8CC-BB0FA52EB3F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1B237C0-DE1E-ACF2-64EC-0698541FA19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4212D1-5630-6910-5FBC-279621D8E5E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0CAA0A-0F41-5B70-A1E1-1AC1DC74AA5A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FB0F50-FF0C-C197-9AFC-2A6A3145104A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7EE90D-C4EC-2147-FEC8-CD0E650C0E0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3E56A1-5517-6652-B2A7-0A812F3FD29C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A2B5415-DCA0-644E-3744-DA5A27AD8FAA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C05593A-3CA4-7846-28B6-93DD78BF2E73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CF9319B-DC5A-7BB5-6639-4ADF24F2DFB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E8C118-B87D-5B5E-96FA-E4FE9AB3B454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323C84-19FA-0D1E-4402-B25CAC76ED9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6148D8E-8533-29C1-B6C3-3BC9878348A5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B317D66-B582-3594-23BC-A5B978245637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DC5AE9F-4610-59D8-1646-DD14791D5B73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0702FF-2A80-36E8-48B1-A0DAC3D4BFFC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0909378-8C78-AF5F-1F19-AB95291D37BD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954DEFC-F4A1-3B0D-BB25-70154381A16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148-3190-56FA-888D-55E59F1F9115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6C8101-1D73-F1F8-6DD7-D7A04654844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6BEE00-5D37-63C5-CF8C-A2F1BAE0A84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DD43092-2301-B2E9-590E-3A48B8040F50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57911FE-BFFB-C70C-9A8C-E047D335E0F7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D02D22A-6B67-9A95-AA1E-C016BB91369E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4196FD-9F7E-4879-4971-86D58EB7A6DB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6B0AE64-8522-5EFB-2817-401E6A734B6A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01DCDE-EA3D-C626-D25E-9F297CBB8E26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D8F376-88F5-7C48-0FCC-386B450917FA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7AA6006-6DD7-43C5-E9FB-CA6583D3B86C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29899F9-17E4-9F4E-3C2C-9F86C0DA55E2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2BED875-CB9C-1BED-7CBB-CFA58032856A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EAD93C-1045-7D92-F2BC-8F1C0A4EFFF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CCBC113-7308-135A-49EF-2F38E0306BF0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8E13A95-BAAE-4F13-D262-6A06BE9892DA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674-D43B-479D-C17B-9C6969AAD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43FCBE1-9871-2431-E2B8-BF987439966A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B55C79-A85A-84E8-4E78-691082F60AED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118347-249D-5767-4572-2A01E43F3B68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115BB2-53C6-5745-45A1-365FDD1A5628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EB565E-C5F5-BF55-B72A-148FEC05B97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96ED5D-DF32-FF17-EBA9-6C869B81D48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D8530F5-CD1E-30FF-07B9-20997F7900BB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BD1FC3E-3EEC-8964-B722-0FDC0AC3B6E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83A9D3A-2079-8621-87EF-8ED6D1D1BC28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36309AA-2D45-C76B-1BE3-0E1795245C4B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AEFAB0F-B0E7-B45E-9CC2-1B130EE37D9B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284FD8-C554-911B-A5AA-4577A67EDF82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25A9C8D-59D0-49F2-E884-3F1B7112B00A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5F68E3-1254-0443-3A6C-178DEEFCDDB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A44BE4-7C43-0D9D-D95E-E1F1A5F0AAD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2104D9-98AD-E5EF-AF80-F966558188A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FD0E7-EF96-661C-E92C-6F5BDA25773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5A5B9-D376-016E-2AAF-5CC6083D76A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8D5D383-92C9-3099-6796-720796768AF1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146B561-83CC-417C-3F41-44278D4ED1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08D40F-D80B-0B86-DD5F-39F57E06B348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795CE4E-AD36-B3E1-D20C-549C6380BCD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26D41-A751-FC37-17C3-56CD17EFF0F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A9682D-209D-AD82-2BFD-321AC5AEEB0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3EB801-4C2D-7351-F8D4-E7E77687DD96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1D2F92-408D-9F6F-B12A-1475AD005668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61F3102-7911-D610-9695-62561843276C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7FCBD35-28CE-F46F-B74F-7FAFE99A23A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D376E-31AB-31E2-B9E9-418CC434F60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2EB1894-0689-CE08-8C29-C9941B2183D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A5E4BAC-F8CC-5161-EABF-587B4D3DE293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2D74B7-5E70-9BCF-8C10-D6C7D804FEF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4BA00C4-4B57-A350-8003-6B0A02AEE313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E094FA-BBB4-B53C-B2DF-A0EBEA79606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90301D-BE07-CE40-9680-051821114267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F7109AD-D274-E388-E665-6C533C455334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C2B389A-BA3C-76E5-55D6-A68741FE9B3D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4F488CF-3FD6-9AF9-037B-9ADAA496500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DB6431E-BBE6-2CFC-DF70-549179B4FC7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A24867-34E3-2D5A-4E6B-AAABD22A4A62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01A4F-BCBF-3607-C4FE-A2E702930A8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1623F48-8239-4091-3B63-DB9174E6662C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ACBCA4-8FAB-E379-F056-A85F31355D92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CB5694-162D-5B34-0036-2DCA7273CFB7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46E62D-FB6E-3225-B3E6-9CEC1A73268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B27FC-A97E-12D0-496C-8A2372346664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7746F7A-8454-B145-6FB5-4E1AEC34B58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2BEB43-867F-FEA9-1BD2-8147CFF8AA8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B07C76-7384-CB13-38FB-AF1FCBE7F44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AA1BFC-2F2F-C80E-2A68-5D16D24B664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4A6086D-26A9-55AD-CD7C-81932B3C9CA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70D8241-C8E0-7F74-6F28-3650AA08B9FD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9F09C5A2-8098-9884-005F-0911F906BAC0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995F6FE-FBB4-33D7-D850-6AF603636536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39773DD-A5A2-D15F-21B0-54C3AD56B882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24F61B-2682-4E4E-278B-7B806F6E9CA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3F22C0-A5DC-EBAB-2282-D04D416B969F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DAC9EEAE-EBDA-3C61-C5BD-8049551CCD7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1493766-D60E-95A7-B4D8-6ECFAFEE6690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847CEEC-AA76-A3A8-D1BB-A7AC560A41BE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6AB2A08-2089-5BC4-A8AD-BD652B3A7AB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A33A3C8-7A0C-859A-E790-DB35D9FE259F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16760D-18E1-BDE7-70E2-60A75A96ABD3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9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B6BB-FCB5-5CAE-351B-67DE4453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37C40D9-24B0-3AB6-F153-F2F014AD177C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18675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73D778-E12A-0DDC-08F3-2AE4EDDBDE7C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9097B0-C8FD-53F7-D9A0-F411BEB8E9F1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97CB55-D10E-F6B1-1769-7976CA4C9B96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D0356D5-4F3D-9A5E-69D7-C8440CEF5991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4BBA11-4289-D685-D678-C4F9E977703F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F479FF95-FCA3-F628-2237-F0E2882F68CD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AF279EC-00E0-C105-2BF4-CC5AC1682C49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3158EC-A3C4-937F-9E46-B7F214377963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2178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C9889FE-3D5E-4C37-592A-4000C25B1F7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26905F-46D8-DCC3-BB06-FA0E2F68058D}"/>
              </a:ext>
            </a:extLst>
          </p:cNvPr>
          <p:cNvSpPr/>
          <p:nvPr/>
        </p:nvSpPr>
        <p:spPr>
          <a:xfrm>
            <a:off x="6970606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0FBDFB-E2E6-1920-35EB-733C2F88894F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8480D1-F454-BB08-2A67-C55FB1018BE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54259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3414B3-1307-13D3-8758-BC41ECED87F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0F4F2EA-9458-F8EF-A1E0-9BDF8222F37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59978" y="2645997"/>
            <a:ext cx="662508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66C3167-4CFA-2148-7977-B141E57FDBBC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702D45-1252-A42B-A50C-86349CCE5827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438ABF-1906-2833-A451-2F4CC26DFB37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DA8E85-A476-DC6D-7F0E-CA06FC2C58E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97516A3-3650-959C-107C-51111A633D35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866EF99-4620-A8CE-3FC3-46A6C340D3A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FA87369-03C5-C79F-5C61-9273AEE06483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25FEB98-12AF-8D90-3F26-FC16C1EA87ED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07B8549-21CE-0F42-7966-4CC21B617094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D4A5304-283D-83C6-5439-97C3C25C22CE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E636E8-34D1-D011-4FA4-ADED5D15202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722937-E106-CC20-57C9-36190994316E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9B334D-B657-06D0-4BE3-7045C0D43D0F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2CF2F8C-6B7F-AB20-8FBD-E961EB51FC13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02AA53C-4829-70DA-C95B-0380DC033D52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B9DAE1-3C40-7C31-E76D-3CF0915C7325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0CE0220-678D-2E7E-EB74-5F371CA4C336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5FAD1C1-B5D3-B772-4C30-9CAF843A38C9}"/>
              </a:ext>
            </a:extLst>
          </p:cNvPr>
          <p:cNvSpPr/>
          <p:nvPr/>
        </p:nvSpPr>
        <p:spPr>
          <a:xfrm>
            <a:off x="6832410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9A2F19E-E19C-7732-2988-2E8E8D90060E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736686" y="2383155"/>
            <a:ext cx="3137435" cy="17907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AB0F-B167-5BE6-40FE-7FED753F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A4B421-E558-9735-49DC-4A42F45FDF4F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1AE2382-22D4-A733-8635-D00E3410B7AE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F3BBE-E06A-3679-D85F-49B72F68E244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DC3571-9F2B-D393-F53A-3208DE59E6B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ACA3F-2B2C-31AE-44A0-4626BE53F82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1FFDD-2D81-AD2E-6277-8724C0AC2AE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4B232-A646-F1F0-C9C3-5A68FF1C8BB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986211-CCE9-68D1-E28C-2A5D86297A9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7E39A-0BEF-755F-E458-6C55E3295B8C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19EF4B-6BF9-91E9-CD37-89262C21523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2CDE20-914B-1516-F903-18FD84483150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D6C32-AA31-FD3D-8038-57505FF3268F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51E4B-1F25-D44D-2FFB-1149EB6A710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B0217-B6A1-5005-7F6F-B2DBAA98C80F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27EA27-6DD3-7AAB-67AE-19CE6E5126B1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687544-3E36-180D-D210-F161C03ADC1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8AA61-9777-8E33-DB35-651E12A1C100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8754C7-52C9-804D-930E-AD035D7DD65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0DEC71-1B8F-5A33-C197-9EFBF9A6DB6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C0F29B-5F89-FFAE-FCCA-E1261ED7CA67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7091B8A-749D-61A9-53AE-96C9634E4A32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B7A22EC-CA5E-D9FE-667A-14753D2573B4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73A7D8-3D7B-ECE1-FB75-E3BC79B91A77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1B9944-4B76-06A0-18C9-9A86D49883A5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6C5E69-139A-19B7-F95E-5021D109F450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1CF0A86-D53B-ADE8-0B69-32DE9F691F8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7C2B88C-F86E-89CF-26E6-7AC0D861F21A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F7215A5-7D63-735D-8B29-7DD19FC5627D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34FE5AE-79FE-3C86-5EE0-721BE472CD38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4CA779F-471A-8957-45B6-5E191524C0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AAAC31-7F69-753F-408D-6EAB54A237CC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B1416C3-C499-A783-4A0A-475E6059DEFB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84D7A3-D615-8012-9CCC-C84446C28150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E77993-EB26-BB74-8FFD-936A20340CC4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F5F8DDF-6A4B-3075-A42E-A63445772F56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1836EC6-C3C6-2356-7F3F-59024C95C8B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F4E979-2776-84E7-8051-E346D68EF5B6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0EB5000-F601-E3FE-D32C-140E61779DE3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B4DA45-584B-E25B-3205-629207ED71EA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65D80-CE3D-B585-AE9C-6A6020745AB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7783268-5AF0-17DF-70BA-85CA03F405B2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84C6AAB-4159-E625-A8D5-E6658C674E09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5FB589-196A-1253-237D-AD2C74A7915E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DFE62AE-368A-BAE7-EB06-97C3382DD0E2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44A20B-D5A0-3980-D8AC-91D31824B963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DD4F1-7154-E03E-D3B8-11E9F2D0E02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A71AD7-B093-B9EB-49D7-3D1A4FC1E2F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453E4-8738-C4C6-9F8A-6BBE74ED0E2B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8CE60AD-7ED8-E4E8-3C42-1CBDF46EA440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31649D4-56FA-F0ED-7B8E-B98A5164A438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A1271BB-9A77-D079-A5C4-287559F61C21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F1AACA5-0A12-272D-E726-54C374C364AB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45AA9-E269-BA07-B13A-B398A5BD6809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D789-EBC7-0B8F-52E4-6C5D0019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3C2134-9E4B-3D41-24C3-7619821AA1B3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6C26BDA-4272-17F2-AB1F-9A0AF2B1713A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280DA5-3B1A-8C6F-D950-27765B8C78FA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C18D70D-27AF-0A85-F741-158C8F2CD0F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323E4-661F-7167-1A29-45CFD053648E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71E683-5E81-69FD-C5AA-B5D37CF1F6B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AA61E-C6AD-8F63-623A-D9EF319122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C8BAB-664E-A5AD-EEFC-F9351CDC80E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25F37-5BF6-24D4-C402-3026F2947628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96E64-5E70-F530-38A1-7FEF4184835D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DE7F5-5330-3C91-5D39-4181FC04CCBB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64A713-48BE-490D-264F-ED4CE86A6A5E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FF5E5-5349-DDE8-2AE3-A0745EA5CEC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9BD8E-2CB2-C2A0-4B20-D27C1F9BC51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17CF5-F673-3244-4B04-5AA251F5805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C17C2-4302-2520-1736-BB27EAAD4A8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5B73D-DA42-843E-CCEB-A85CCB8A364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E8765-F6C7-590E-70DE-538239E5A7A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36C3FD-4802-AE6B-8F15-8246B6D922AD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8EE7C-275B-2F70-C80F-257756D5780B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64A603-2BBB-3877-BF68-90858C5F4C38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723344D-40FF-790E-96C5-96805032305C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70F921-B02A-7E7C-2316-039EF8505792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FF810F-F385-908A-DEB1-B3FFFD9D4C2F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24523-F033-CA60-2FDA-FB9B6CCFD7A3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9A35A97-2214-ADD9-6B34-33832736834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D3ADA-9611-0E5F-F2A0-4C7695C8E431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2C53B6-4C6A-452F-B4B8-8999C4BDFA23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10D8A2-060C-B926-5358-C26197CD5AAF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27B7EC-E788-4625-A524-B5B50A4C21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8224E3-5E11-F70E-D293-2DACEBB5F3B9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A72C2D6-5511-16B4-EBAD-AE7019A5C639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5E3E67-AD38-417A-31FE-3812E6048D7F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FC12EE2-D9D3-E9B4-0957-2EE68A00F3B8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398745F-293B-3389-7870-864278AA4724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53FC89-EFC4-5E66-E916-5538530F518E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73A436-A71F-8B53-8872-EE6526B62F1F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D8F94F5-47F0-FF57-FACF-ECE8CE533E3B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0D2A69-79AE-C058-F189-4E33CCEC95DC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8E731C-4FFC-A368-228E-1B3810FF26B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EF939D-AADE-B5CF-BF72-B9794EAF09CA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B62B41B-A456-D445-F3CA-AE99E61E9191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A7EAE86-E31D-890C-D47F-A135B2386B07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10B49C1-3A4E-6153-CF7C-07CB3BE362C3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C9E35D-120D-1CCE-C71D-D4FD5DD97CED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BDF366-A2EB-1B47-FC33-FD3C74340976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4F29CD7-7002-6DEE-CC2D-9F592C75DACD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9546D-18BC-E6BD-99E7-0AE2BE2F4CB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52892BE-17A8-D16C-7A3F-4875ECBE8FED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17905AD-F4CC-9386-909F-09D739A862F5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298AC5-CC3C-57FB-09F1-BC18FA47E78A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378655-A29F-8325-51E8-0642323F896E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04609D-DE51-B25A-B881-28EC7B237E87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4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FCA8-3807-F41D-66AB-A46903EA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B263789-E6F1-A534-3AC1-445D55FCC070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5714335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9A39599-39D8-AF9E-FE4D-353B37CEA62C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5533170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107552A-CE9D-A08A-2739-DF42DD1B88A8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4632187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6CA65C9-A289-1116-559B-E386B57C2301}"/>
              </a:ext>
            </a:extLst>
          </p:cNvPr>
          <p:cNvSpPr/>
          <p:nvPr/>
        </p:nvSpPr>
        <p:spPr>
          <a:xfrm>
            <a:off x="8523456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FD7943-9A99-965B-63BD-D3AE8449F1D8}"/>
              </a:ext>
            </a:extLst>
          </p:cNvPr>
          <p:cNvSpPr/>
          <p:nvPr/>
        </p:nvSpPr>
        <p:spPr>
          <a:xfrm>
            <a:off x="6401134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/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51EBE35-5514-42EF-7A0E-602834A78FD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4004093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34014B1-57D9-D766-2286-E233816ABAF8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4004093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D8DB06-30EB-7902-1D76-36734657B994}"/>
              </a:ext>
            </a:extLst>
          </p:cNvPr>
          <p:cNvSpPr/>
          <p:nvPr/>
        </p:nvSpPr>
        <p:spPr>
          <a:xfrm>
            <a:off x="5688501" y="5458129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484F03-406E-AB10-E9EB-346ADED9743B}"/>
              </a:ext>
            </a:extLst>
          </p:cNvPr>
          <p:cNvSpPr/>
          <p:nvPr/>
        </p:nvSpPr>
        <p:spPr>
          <a:xfrm>
            <a:off x="736239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9BC7F0-4450-192F-A4AB-3CB45119EE75}"/>
              </a:ext>
            </a:extLst>
          </p:cNvPr>
          <p:cNvSpPr/>
          <p:nvPr/>
        </p:nvSpPr>
        <p:spPr>
          <a:xfrm>
            <a:off x="905454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FB06CF-89C5-D1D5-3D55-04479525656D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5072649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60FA94-ED69-A3D0-9619-6D3BC939510B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5072649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EE7A6E96-D8B7-C212-D157-5D2DB568EBA9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5072649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3EC04B4-829B-FB11-B167-2FD19E1DAA5A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5139417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B7FF680-57C0-15B3-8029-FCA772C757BE}"/>
              </a:ext>
            </a:extLst>
          </p:cNvPr>
          <p:cNvSpPr/>
          <p:nvPr/>
        </p:nvSpPr>
        <p:spPr>
          <a:xfrm>
            <a:off x="3489779" y="488321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EE7857-22E0-1544-B25F-F7B97EBBDD8A}"/>
              </a:ext>
            </a:extLst>
          </p:cNvPr>
          <p:cNvSpPr/>
          <p:nvPr/>
        </p:nvSpPr>
        <p:spPr>
          <a:xfrm>
            <a:off x="4504902" y="437598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2A4B10-180E-353C-A63E-3D01953FE65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4801823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638736-41E4-EF84-DE6F-C86CD67EB53E}"/>
              </a:ext>
            </a:extLst>
          </p:cNvPr>
          <p:cNvSpPr/>
          <p:nvPr/>
        </p:nvSpPr>
        <p:spPr>
          <a:xfrm>
            <a:off x="4505548" y="545812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608723-4FB2-FC1E-5351-C988477A6FE1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4632187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23CD076-0ACA-FDE9-B8DA-DA92120440E7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5139417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DD21FFA-D781-BDB4-0128-ED68BE17E0CD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4494964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409639A9-09EA-9845-FFE4-EA0D15B02F85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5533170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DD699F4-A316-EEA7-939F-FEFD6D737268}"/>
              </a:ext>
            </a:extLst>
          </p:cNvPr>
          <p:cNvSpPr/>
          <p:nvPr/>
        </p:nvSpPr>
        <p:spPr>
          <a:xfrm>
            <a:off x="5550305" y="5347456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0445E0A-E43E-65C2-065D-800B672F81EF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5084292" y="5714335"/>
            <a:ext cx="466013" cy="1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2912FE0-6E35-0C31-AC5D-3656FB356C3F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4068523" y="5139417"/>
            <a:ext cx="437025" cy="57491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C4BF815-5A94-C5BD-73DD-0F371DE4CEA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>
            <a:off x="3079069" y="5139417"/>
            <a:ext cx="410710" cy="0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61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AA9AD6B-994B-D011-5469-15CB83E68672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258AD8-142A-A086-03DD-2484ADDF415E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5E63A820-2B83-9103-F4B4-537B5311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8" y="1305231"/>
            <a:ext cx="3886200" cy="1326995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48B5E6AA-0BCD-7D34-4C33-6388B4D1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91" y="1342464"/>
            <a:ext cx="3933352" cy="1326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/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/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name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32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68DB-119C-814D-108B-2BAD518A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EBF646B-7505-B580-7D49-4FFFF9EA8589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E43F48-000C-CDE7-22D7-A9D82CC2E787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/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2023,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english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/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CA93A7B-736C-7BF1-E478-2D3DCA3E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7" y="1329945"/>
            <a:ext cx="3429700" cy="13269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CB3215-FE2A-B815-8ABD-AFAB75227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81" y="1329945"/>
            <a:ext cx="3247946" cy="13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491-A746-E5AC-F8A0-91C76CBC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31889E-7EEE-759E-F850-D037C0D89C3F}"/>
              </a:ext>
            </a:extLst>
          </p:cNvPr>
          <p:cNvSpPr txBox="1"/>
          <p:nvPr/>
        </p:nvSpPr>
        <p:spPr>
          <a:xfrm>
            <a:off x="6241518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C79F9B-8A62-56D0-3711-0878B827E570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/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2023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english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/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John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Grafik 71">
            <a:extLst>
              <a:ext uri="{FF2B5EF4-FFF2-40B4-BE49-F238E27FC236}">
                <a16:creationId xmlns:a16="http://schemas.microsoft.com/office/drawing/2014/main" id="{A94C3542-8867-A560-BC9D-7491C812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54" y="1308603"/>
            <a:ext cx="4001778" cy="1667898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61190401-48C3-E6D3-4124-F4B71293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970" y="1308603"/>
            <a:ext cx="4310781" cy="16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9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D08-0B83-E96F-9B01-193BC43C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/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/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E355FB56-C537-2F53-0AD5-29D0F971CB8D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/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76E5D8-F4F8-B8CC-D0C3-92238E73BB84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6EEAEDF2-E861-9A64-45ED-BE139B260E09}"/>
              </a:ext>
            </a:extLst>
          </p:cNvPr>
          <p:cNvSpPr txBox="1"/>
          <p:nvPr/>
        </p:nvSpPr>
        <p:spPr>
          <a:xfrm>
            <a:off x="1939331" y="325033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5C19AB9-45F0-42FC-D044-673E16D73FAF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E8D056E1-C896-C66B-1370-8CE0BBD54868}"/>
              </a:ext>
            </a:extLst>
          </p:cNvPr>
          <p:cNvGrpSpPr/>
          <p:nvPr/>
        </p:nvGrpSpPr>
        <p:grpSpPr>
          <a:xfrm>
            <a:off x="7444571" y="3172268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0A354681-43D3-88F4-C963-059516EF9109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pPr/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D96DD76-9010-D446-0CAD-4ED64B3C2EF6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4141E624-9284-354B-33A5-B32028A7A44C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6A823AB-B8DA-8B30-A211-F3321D9DD104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A32F0B89-8AE1-5B14-16D5-69D07B53FA55}"/>
              </a:ext>
            </a:extLst>
          </p:cNvPr>
          <p:cNvSpPr txBox="1"/>
          <p:nvPr/>
        </p:nvSpPr>
        <p:spPr>
          <a:xfrm>
            <a:off x="9366395" y="1488436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04EB394-B69A-1FE4-E101-24C3D8A0D269}"/>
              </a:ext>
            </a:extLst>
          </p:cNvPr>
          <p:cNvSpPr txBox="1"/>
          <p:nvPr/>
        </p:nvSpPr>
        <p:spPr>
          <a:xfrm>
            <a:off x="7151143" y="153337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6E4774C-C4ED-2A5B-129A-F5CED93BEDCB}"/>
              </a:ext>
            </a:extLst>
          </p:cNvPr>
          <p:cNvSpPr txBox="1"/>
          <p:nvPr/>
        </p:nvSpPr>
        <p:spPr>
          <a:xfrm>
            <a:off x="9366395" y="208200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8AF7B17-F3C2-E88E-68FC-23A2081A5D16}"/>
              </a:ext>
            </a:extLst>
          </p:cNvPr>
          <p:cNvSpPr txBox="1"/>
          <p:nvPr/>
        </p:nvSpPr>
        <p:spPr>
          <a:xfrm>
            <a:off x="7151143" y="23893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A5C888E0-3FE2-7DD4-F10A-910668C4F339}"/>
              </a:ext>
            </a:extLst>
          </p:cNvPr>
          <p:cNvSpPr txBox="1"/>
          <p:nvPr/>
        </p:nvSpPr>
        <p:spPr>
          <a:xfrm>
            <a:off x="9366395" y="4331649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36853E7-381E-48B3-27A1-0B9651DFEA98}"/>
              </a:ext>
            </a:extLst>
          </p:cNvPr>
          <p:cNvSpPr txBox="1"/>
          <p:nvPr/>
        </p:nvSpPr>
        <p:spPr>
          <a:xfrm>
            <a:off x="7151143" y="4376584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AF02706F-6C29-A6E3-ABEE-F09BC9DE0231}"/>
              </a:ext>
            </a:extLst>
          </p:cNvPr>
          <p:cNvSpPr txBox="1"/>
          <p:nvPr/>
        </p:nvSpPr>
        <p:spPr>
          <a:xfrm>
            <a:off x="9366395" y="4929630"/>
            <a:ext cx="2264773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Michael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1E995F4C-3932-AEE3-18F5-C78540AB01E0}"/>
              </a:ext>
            </a:extLst>
          </p:cNvPr>
          <p:cNvSpPr txBox="1"/>
          <p:nvPr/>
        </p:nvSpPr>
        <p:spPr>
          <a:xfrm>
            <a:off x="7151143" y="5084183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1249C046-B6A4-B48E-1D71-FF0C61A6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9" y="1166912"/>
            <a:ext cx="4194195" cy="168014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8A140BFF-739B-BF57-B93E-6F3C5506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59" y="4062880"/>
            <a:ext cx="4556945" cy="16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DFC-DA60-1FDB-948B-5CF6B3E9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F4D2E719-DCAC-756A-D603-1FEF135B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54F7B29-5CAE-EB56-88E3-BF6C64AEF512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A1899E41-44C9-BAE7-E60D-42F30D8E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334369D-7EF3-5280-4878-19B979A09DCE}"/>
              </a:ext>
            </a:extLst>
          </p:cNvPr>
          <p:cNvSpPr txBox="1"/>
          <p:nvPr/>
        </p:nvSpPr>
        <p:spPr>
          <a:xfrm>
            <a:off x="8138772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806634CB-BD99-FC33-E289-4C143761D329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59D3BD-0F23-483F-A848-C1F78380C9D6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18E9BDE8-AAA4-F652-D141-9DBF01EF2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063A7F-B856-2881-D35B-E915C13E809C}"/>
              </a:ext>
            </a:extLst>
          </p:cNvPr>
          <p:cNvCxnSpPr>
            <a:cxnSpLocks/>
          </p:cNvCxnSpPr>
          <p:nvPr/>
        </p:nvCxnSpPr>
        <p:spPr>
          <a:xfrm>
            <a:off x="3806886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874551-4779-5AB8-CE8C-C0EAEAE53A8C}"/>
              </a:ext>
            </a:extLst>
          </p:cNvPr>
          <p:cNvSpPr txBox="1"/>
          <p:nvPr/>
        </p:nvSpPr>
        <p:spPr>
          <a:xfrm>
            <a:off x="4102752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BA10C963-0D29-28C3-4825-680050E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5E2D220-E8FF-1D0F-19CA-46EEAF8B61B8}"/>
              </a:ext>
            </a:extLst>
          </p:cNvPr>
          <p:cNvGrpSpPr/>
          <p:nvPr/>
        </p:nvGrpSpPr>
        <p:grpSpPr>
          <a:xfrm>
            <a:off x="4426519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10F76D73-20BA-766E-B8F7-B47873CB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FCBB373-F379-1769-E623-439894FC105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5619A21-0681-15D8-C7D3-9AB0B8CE8EF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55335A6-7DE3-AAD5-9D37-B3E16FE18B2E}"/>
              </a:ext>
            </a:extLst>
          </p:cNvPr>
          <p:cNvGrpSpPr/>
          <p:nvPr/>
        </p:nvGrpSpPr>
        <p:grpSpPr>
          <a:xfrm>
            <a:off x="5031202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F7F295B-83E5-EBE5-243D-8E323D13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55F077A-845A-28C3-809B-6AFB4BC25D1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ADF939-5039-FBD6-8D14-B82C9FAE206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0CB0CA9-27BC-6EF0-7255-12993F9D9ACD}"/>
              </a:ext>
            </a:extLst>
          </p:cNvPr>
          <p:cNvGrpSpPr/>
          <p:nvPr/>
        </p:nvGrpSpPr>
        <p:grpSpPr>
          <a:xfrm>
            <a:off x="6692461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2D55AB0-9606-7F18-D062-DD942A34C11C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AD932C-97E4-F03C-F85C-538B5D23CFA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A7E448B-9FED-842A-284B-C6EA32011C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734C663-2AA9-D874-E9F1-ECA3600C251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470E4D2-D3B7-016A-B5DA-9A1763139302}"/>
              </a:ext>
            </a:extLst>
          </p:cNvPr>
          <p:cNvCxnSpPr>
            <a:cxnSpLocks/>
          </p:cNvCxnSpPr>
          <p:nvPr/>
        </p:nvCxnSpPr>
        <p:spPr>
          <a:xfrm>
            <a:off x="5831497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3862DB2-513D-96B1-0D0B-86B47C51F869}"/>
              </a:ext>
            </a:extLst>
          </p:cNvPr>
          <p:cNvGrpSpPr/>
          <p:nvPr/>
        </p:nvGrpSpPr>
        <p:grpSpPr>
          <a:xfrm>
            <a:off x="6677713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7ABA9F6-1933-D6A7-6A74-FD5C8FAF665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22F1CF71-C6BE-9A53-876E-EB57F3B01A0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1695C8F-6DFA-7A33-1637-FC30B0141E8F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3CED167-E718-4C33-9113-0FB180DF439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CBD724B1-B340-3E8B-954B-BE323F5881D1}"/>
              </a:ext>
            </a:extLst>
          </p:cNvPr>
          <p:cNvSpPr txBox="1"/>
          <p:nvPr/>
        </p:nvSpPr>
        <p:spPr>
          <a:xfrm>
            <a:off x="6001266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565148C-5F69-1B7A-2A8C-96F53490AEDD}"/>
              </a:ext>
            </a:extLst>
          </p:cNvPr>
          <p:cNvCxnSpPr>
            <a:cxnSpLocks/>
          </p:cNvCxnSpPr>
          <p:nvPr/>
        </p:nvCxnSpPr>
        <p:spPr>
          <a:xfrm>
            <a:off x="7814049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7A7B8AB7-6003-A437-1C86-B802A7AFE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3559" y="1469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32AB-194A-F813-3D8B-1140C29E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0BA2D5D3-A681-17AD-ACC9-D733DF7F1FD4}"/>
              </a:ext>
            </a:extLst>
          </p:cNvPr>
          <p:cNvCxnSpPr>
            <a:cxnSpLocks/>
          </p:cNvCxnSpPr>
          <p:nvPr/>
        </p:nvCxnSpPr>
        <p:spPr>
          <a:xfrm>
            <a:off x="5606322" y="4963067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CEAC141-9E46-9126-20A7-8658DA736E5D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5BF75A4-33DC-1027-C97D-D0676B59D9FA}"/>
              </a:ext>
            </a:extLst>
          </p:cNvPr>
          <p:cNvSpPr txBox="1"/>
          <p:nvPr/>
        </p:nvSpPr>
        <p:spPr>
          <a:xfrm>
            <a:off x="9366395" y="134405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8927677-DADD-B0CC-0F98-493CEBA8C4B5}"/>
              </a:ext>
            </a:extLst>
          </p:cNvPr>
          <p:cNvSpPr txBox="1"/>
          <p:nvPr/>
        </p:nvSpPr>
        <p:spPr>
          <a:xfrm>
            <a:off x="7151143" y="138899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4991D83-8072-00D0-C14F-F1E5F2D13BF7}"/>
              </a:ext>
            </a:extLst>
          </p:cNvPr>
          <p:cNvSpPr txBox="1"/>
          <p:nvPr/>
        </p:nvSpPr>
        <p:spPr>
          <a:xfrm>
            <a:off x="9366395" y="198575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3C6FE40-E000-DB8D-B90F-22B0162AB230}"/>
              </a:ext>
            </a:extLst>
          </p:cNvPr>
          <p:cNvSpPr txBox="1"/>
          <p:nvPr/>
        </p:nvSpPr>
        <p:spPr>
          <a:xfrm>
            <a:off x="7151143" y="229313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9630FF5-0D06-C40F-DEF5-365806E4F92B}"/>
              </a:ext>
            </a:extLst>
          </p:cNvPr>
          <p:cNvSpPr txBox="1"/>
          <p:nvPr/>
        </p:nvSpPr>
        <p:spPr>
          <a:xfrm>
            <a:off x="9366395" y="4163088"/>
            <a:ext cx="2264773" cy="5771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81FCA21-6515-3981-1268-6E4220D01AE1}"/>
              </a:ext>
            </a:extLst>
          </p:cNvPr>
          <p:cNvSpPr txBox="1"/>
          <p:nvPr/>
        </p:nvSpPr>
        <p:spPr>
          <a:xfrm>
            <a:off x="7151143" y="420802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C101939-FC9C-5C28-1EAD-4299B357587E}"/>
              </a:ext>
            </a:extLst>
          </p:cNvPr>
          <p:cNvSpPr txBox="1"/>
          <p:nvPr/>
        </p:nvSpPr>
        <p:spPr>
          <a:xfrm>
            <a:off x="9366395" y="4899414"/>
            <a:ext cx="2264773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represents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.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It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has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following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Michael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E02B018-ABCD-8A0C-2708-EE9A022B46FB}"/>
              </a:ext>
            </a:extLst>
          </p:cNvPr>
          <p:cNvSpPr txBox="1"/>
          <p:nvPr/>
        </p:nvSpPr>
        <p:spPr>
          <a:xfrm>
            <a:off x="7151143" y="5187142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43D56F-3570-636B-D917-BFF63187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60" y="4075548"/>
            <a:ext cx="4368424" cy="16156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353A-F649-03B3-BB14-A4726EB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1" y="1024845"/>
            <a:ext cx="4368423" cy="17499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7DA3E6-7159-3642-6948-438E420798F1}"/>
              </a:ext>
            </a:extLst>
          </p:cNvPr>
          <p:cNvSpPr txBox="1"/>
          <p:nvPr/>
        </p:nvSpPr>
        <p:spPr>
          <a:xfrm>
            <a:off x="7409089" y="150603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pPr/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1EF472-7CCB-078D-3154-79AEF481D043}"/>
              </a:ext>
            </a:extLst>
          </p:cNvPr>
          <p:cNvSpPr txBox="1"/>
          <p:nvPr/>
        </p:nvSpPr>
        <p:spPr>
          <a:xfrm>
            <a:off x="1939331" y="253821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1B6D5-B5C2-501C-F877-C6752507D160}"/>
              </a:ext>
            </a:extLst>
          </p:cNvPr>
          <p:cNvSpPr txBox="1"/>
          <p:nvPr/>
        </p:nvSpPr>
        <p:spPr>
          <a:xfrm>
            <a:off x="7919750" y="34283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/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17BB2284-440B-E383-83F7-FB80D38775F9}"/>
              </a:ext>
            </a:extLst>
          </p:cNvPr>
          <p:cNvSpPr txBox="1"/>
          <p:nvPr/>
        </p:nvSpPr>
        <p:spPr>
          <a:xfrm>
            <a:off x="1939331" y="3194355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58831-2370-8A7F-FC6E-3B07E722791C}"/>
              </a:ext>
            </a:extLst>
          </p:cNvPr>
          <p:cNvGrpSpPr/>
          <p:nvPr/>
        </p:nvGrpSpPr>
        <p:grpSpPr>
          <a:xfrm>
            <a:off x="7444571" y="3116285"/>
            <a:ext cx="3645006" cy="739495"/>
            <a:chOff x="7444571" y="3059252"/>
            <a:chExt cx="3645006" cy="73949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D341FC5-A0B7-FD78-A798-D849DDE5A496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pPr/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3A6761C-77C3-9199-7C84-349EED0B3D6A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/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pPr/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8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D83-C9E1-796F-BE96-D68115A9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BB712142-4BA6-5159-195B-72998A42CA0E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2707F0-B45F-B5C4-F662-611B7CD1CD1D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0B7EFEE-15F9-A011-933A-C1452D955967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FF85DED-3DED-DFEC-91EB-044EF4F38E62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680B8046-8F82-C7DF-492E-F99E7F5AF281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0D1297B8-E299-756E-3FE6-C2326920DE7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364691B3-421A-62CF-E915-7164FFE913A1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2B13E42-9506-AB5E-A38F-D692AC91B5ED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DA1D7DD9-D32D-16BD-4091-7C6E0B427A65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384E086C-C0CB-D3A4-39B8-F65DA2AA0A62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1751CEA5-908B-0DD9-11A4-07EFA963EEF2}"/>
              </a:ext>
            </a:extLst>
          </p:cNvPr>
          <p:cNvSpPr txBox="1"/>
          <p:nvPr/>
        </p:nvSpPr>
        <p:spPr>
          <a:xfrm>
            <a:off x="9128761" y="1198876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&gt; 2023 &gt;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7DEEC4F-81E1-2788-44AB-30D166511F0E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A0D172D-85A8-DD62-5DE1-C2BB3075A162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FE4494E-8E7C-C4CE-3D1C-FC45E985C76C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5DDB7399-5B77-0B71-E5CF-BB39414B94CF}"/>
              </a:ext>
            </a:extLst>
          </p:cNvPr>
          <p:cNvSpPr txBox="1"/>
          <p:nvPr/>
        </p:nvSpPr>
        <p:spPr>
          <a:xfrm>
            <a:off x="9128760" y="2692135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DE123E6-256A-3073-EEE0-8154426C5CB3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9B33FF5-1245-AFAF-68E4-C1A3FB8D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51" y="1134786"/>
            <a:ext cx="3934105" cy="2589904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90A4EA8C-E4AB-56C1-E8F2-3428676E6D8B}"/>
              </a:ext>
            </a:extLst>
          </p:cNvPr>
          <p:cNvSpPr txBox="1"/>
          <p:nvPr/>
        </p:nvSpPr>
        <p:spPr>
          <a:xfrm>
            <a:off x="9128760" y="5008273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A &gt;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058CE16-A0E7-FA33-9D96-7778704C7764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AABBE36-FAC3-E292-BBB5-8C4F188CBC07}"/>
              </a:ext>
            </a:extLst>
          </p:cNvPr>
          <p:cNvSpPr txBox="1"/>
          <p:nvPr/>
        </p:nvSpPr>
        <p:spPr>
          <a:xfrm>
            <a:off x="9128760" y="5601846"/>
            <a:ext cx="2502408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3C30B5E-3C25-9461-4036-2561944EAE2F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8C0DCD6-94A0-0DF1-A3DF-2E9D3EBB7B98}"/>
              </a:ext>
            </a:extLst>
          </p:cNvPr>
          <p:cNvSpPr txBox="1"/>
          <p:nvPr/>
        </p:nvSpPr>
        <p:spPr>
          <a:xfrm>
            <a:off x="9128759" y="6340892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16C012D-1171-34BC-9CB6-AD5A63F4915C}"/>
              </a:ext>
            </a:extLst>
          </p:cNvPr>
          <p:cNvSpPr txBox="1"/>
          <p:nvPr/>
        </p:nvSpPr>
        <p:spPr>
          <a:xfrm>
            <a:off x="7151142" y="673803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D149F9C8-5C04-FFD2-1111-AED4B347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5199491"/>
            <a:ext cx="4288436" cy="2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17E-EE71-2E63-FFF5-DA98723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749539F7-4386-9EB6-FC32-51AA0EDF024C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EAD448-0630-3E7E-F2B8-BE9F275C3D3A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DEAABEF-8442-7E45-86FB-CC3697CE24D8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FB9C7487-FC6F-F993-0EFC-FB910E6B3115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1B6E665-B70C-92A8-032D-81D71D14EE66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1B12BF6D-3FF2-C9EF-E1EF-7EA2A2C4C92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24357E19-5FC6-9B44-1A28-1106C3726093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7347780-151F-E43F-C8A5-D0106B50D0BB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26A0D37E-B47F-2C1F-B734-35BEB7B98458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F985161-667B-2B43-87E2-612B334EB98D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37F3AD3A-EC1D-4AAC-A4B0-DCE0899EB8A9}"/>
              </a:ext>
            </a:extLst>
          </p:cNvPr>
          <p:cNvSpPr txBox="1"/>
          <p:nvPr/>
        </p:nvSpPr>
        <p:spPr>
          <a:xfrm>
            <a:off x="9128761" y="1143456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2023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6B28F51-402B-1D14-10F9-2090962A2919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06BD980-B6E1-4263-10E7-8A49638C05D3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CD466D7B-3853-99B8-E0E8-B57824A04A05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9ADDD-407B-E684-7FC6-A995C3118E37}"/>
              </a:ext>
            </a:extLst>
          </p:cNvPr>
          <p:cNvSpPr txBox="1"/>
          <p:nvPr/>
        </p:nvSpPr>
        <p:spPr>
          <a:xfrm>
            <a:off x="9128760" y="2609006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2AB5633-6E4E-14F9-5133-DC6AD9742895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1B80A16-6973-9DFC-D560-64C70B0D0EC0}"/>
              </a:ext>
            </a:extLst>
          </p:cNvPr>
          <p:cNvSpPr txBox="1"/>
          <p:nvPr/>
        </p:nvSpPr>
        <p:spPr>
          <a:xfrm>
            <a:off x="9128760" y="5008273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46E082-123C-2D6C-C170-958E9E4F6D7A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10343AF-922E-526B-017E-EE5C9D51E6C5}"/>
              </a:ext>
            </a:extLst>
          </p:cNvPr>
          <p:cNvSpPr txBox="1"/>
          <p:nvPr/>
        </p:nvSpPr>
        <p:spPr>
          <a:xfrm>
            <a:off x="9128760" y="5601846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5340534-3FC8-EC87-4661-B20621675A76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B3D4AD-19F1-0F82-569E-09174724D2C9}"/>
              </a:ext>
            </a:extLst>
          </p:cNvPr>
          <p:cNvSpPr txBox="1"/>
          <p:nvPr/>
        </p:nvSpPr>
        <p:spPr>
          <a:xfrm>
            <a:off x="9128759" y="6501532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6120F4-AFF2-F529-D071-55B6881ADA61}"/>
              </a:ext>
            </a:extLst>
          </p:cNvPr>
          <p:cNvSpPr txBox="1"/>
          <p:nvPr/>
        </p:nvSpPr>
        <p:spPr>
          <a:xfrm>
            <a:off x="7151142" y="689867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F05D2E-73DF-6EBF-DC70-C407DE93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55" y="5121182"/>
            <a:ext cx="4288436" cy="20069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980B792-FD16-9E99-15E7-BAD3A0F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1083451"/>
            <a:ext cx="3963399" cy="26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7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5C02-6004-0FFB-C600-6129ACBF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764C6C6-29FE-F6F9-D915-CE7ED31D177C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263CAA7F-A74B-E57E-4B3C-F97D0DE9566D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19E90E4-E38B-7E42-1DA0-82AD6EACFFDC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16D5A87-0409-2087-C983-ADD5140B4C68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053F47-4C66-67E0-955A-3958FD5591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AE9257-FBAE-5B12-22E1-6E45303383F4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1B734-3F9F-C1E1-447E-D66A76084BDE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A7B45-EE04-4356-70B0-536B7926107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05546-672F-09AB-8219-6AB92D0A455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DF322-60E5-036E-0AEF-D717C05447A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D362A-45CE-7DAD-A74E-932921AE722F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92E02-A224-EEF9-DA28-044F746A582B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022B3-7FB6-1656-1860-DDA5717CD02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C2B65-39E4-6186-9723-4F80DC2945E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2FCA2-2DA0-CFF7-7591-6F73566A549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D7739-9BE2-CD04-2695-FB79E39D78A7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CC90BA-BA16-3899-09F6-049CB6FFEEB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ACAF9-91BB-A875-F2AE-77C1EB2151E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E8227-E9B1-A2A8-00C6-6E658B70EE9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E00B0-9892-E181-1489-0D95030082DF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121FF9-46A2-41A1-D107-1112E47447DA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384D1F-AB1A-4233-742B-228D662943B9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1A7603-D3E8-41DA-1768-6785F1733DAF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576A-BA8E-A878-CC7A-B2AD29477C48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4A694D-968C-2B66-7E95-5D4107B6EED3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1B794B-AAC8-A814-A4C4-D3BF5E780942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D538F0C-E2D1-5439-D2A7-F0C1F1E17F57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C26EDF-2ABC-B1D9-21C7-B2630DD41D93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2342E7-6FFE-C055-CC76-9EFA59D5CE29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EF060F-0433-5FAE-014F-43D98BDA4E1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3B0433-4B92-40BD-0BEA-C5107E92127C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566FA44-4370-C750-802B-D9BA360883F0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D7C2F1D-58B2-25FC-BB59-B3FBD211E169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96EDE91-15B2-A949-BFE3-0FE81312B51C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DF08F8-B1A5-93D0-CA30-5E288E421435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BB45BAB-0617-5070-D254-1E2074AE496E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BECBCD-B1A8-9E1B-1F1D-E12E03BB4965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D37785-D63D-6E9E-8F92-322B108F1D5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1F7D57-F9FC-1BD3-91DA-E811A18C4490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66FD95-46E7-6FF5-E4F3-8B8ED246D8F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5285C3F-05CB-29CC-FC0A-76302124DDC3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75A65DD9-5DCF-008A-41F1-C1D20621992D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9CDC2EE-F6F4-E27B-AA68-0EB7071AA10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C63F53A-14B4-3FF0-B052-8825D5F7A709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6015665-2039-559D-A1D9-985F451E7655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EFA1E92-8BFF-1A16-6918-AB96BC636993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39BC51D-48D2-5EE3-5302-99EB5AE0DCFC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7E79C8B-F22F-F29F-8885-1EFCAF2713F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69F08D2-4C1A-4C50-53CE-049329460B01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9B2D2FCB-B61D-E255-CBB9-8AF3C7F3562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23165EA-00CF-0F8A-9EB4-9F3C4490B62C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009F486-4E3D-7B2B-9327-361459F2F868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F10B373-6F55-9931-2ED1-B1C17FB03B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D159B054-DD82-57AF-F1EB-CCE4B2952C60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22703CB-44D7-9AD7-5E4C-C6D75F724043}"/>
              </a:ext>
            </a:extLst>
          </p:cNvPr>
          <p:cNvCxnSpPr>
            <a:cxnSpLocks/>
            <a:stCxn id="3" idx="2"/>
            <a:endCxn id="42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8B16686-4338-1E42-783D-13A787F19A31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649737-C895-F28D-0980-74A41E46E198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0A9A8E-2C8D-1467-4A15-BC06282D867B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6CFC4-DEE4-02DA-BE2A-1BA87F7F5AAC}"/>
              </a:ext>
            </a:extLst>
          </p:cNvPr>
          <p:cNvCxnSpPr>
            <a:cxnSpLocks/>
            <a:stCxn id="46" idx="0"/>
            <a:endCxn id="16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853F9D4-6016-E209-A280-13E09ED11182}"/>
              </a:ext>
            </a:extLst>
          </p:cNvPr>
          <p:cNvCxnSpPr>
            <a:cxnSpLocks/>
            <a:stCxn id="44" idx="2"/>
            <a:endCxn id="46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E3FE-54D0-5DCC-E070-DCB379E8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6B942843-DD5A-C99B-CB1E-0AFDCDD37043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C446B84C-1EFF-1CBD-6943-FDBFACFC2F89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6B4C1B8D-EE8B-F879-C68F-DC249A6653C0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9D66085-99D4-31F2-16BD-1039C9D9E7B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D4C3F-83E7-ABDE-4A63-BC347567048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EA0DFA-279A-470C-9183-BF45EB85C956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712526-382C-9F89-A0C9-EF64C28524E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0D602-5176-6B96-AB1F-6104ADAA3CE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B10E16-B94B-CE8A-6DD3-9A517695EFDD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034140-555C-DE7D-D431-6D02CB2F0FDE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4FB97-D40E-B400-F26E-B65E4E9F367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29FD1-9CD2-0C34-EDF2-3A9D0031E2D5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50E44-D0E2-5555-0D75-BF129632ACA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DB7C41-ED54-E226-1BFF-079F6832365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DE0FF-D831-6D72-C309-42846E6FFEC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6E5F64-3C1C-6332-6060-E0CF39936DC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228C0-8770-4895-E891-F37D85374F7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E53B6F-1057-E2C0-895F-693ECF72D0E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0A51AA-A297-F693-6546-AC0C946E7AA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BAD5B1-D922-EAD5-680D-5B6D1278C106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C1A57F8-46D8-03DE-4363-1C2D2127DAFE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1081982-E2F7-123D-3225-6572DC360EC7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787135-73D4-BCF1-4E96-C60DC448CFC5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37D0FB-B5ED-3FC3-4519-4593BFA29BAF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1D2632D-2731-3A9C-936C-4FAC7C2F9BBF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08A145A-AC71-C901-2703-AFF79E514E49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3521EE3-5CB0-BE9B-9F8D-16291CF77CC3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C9DF1C-7504-96B5-A33B-1DF15BB8116A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855B24-62F3-4889-8296-8B7998611FB4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EF17258-D856-BE4E-EBC8-DF61EA21EF00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1362744-A9F1-FB19-EBA1-9335A5747905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71F103D-865A-F6BF-11A9-7B70E6F0FA75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6AFB15B-8A19-7E32-8FD5-BB65B0987AC5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A9D8A1C-5E9E-9033-1A43-715CE14B5B8A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0677417-042B-68F1-61C6-0AD8332E7AFD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76F778-FDCF-03A0-55B7-CDE7BFB5FE7A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3350D06-F012-6164-05BD-9E9A0F091340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4188CDE-4AC6-5E58-2F6D-D3A54A71D98C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5E0ACF-9C3F-A3C3-08F6-BAA27E54C8BE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CC5223-9DA9-828D-7376-7C383360BE6F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A6914522-E6E2-FAC2-CD32-697884937C76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0A730EDC-4C46-C97E-5D8B-A9A2AC169139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F44A96FA-070E-55AA-BF51-75317239315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46A17BB-4FA5-AB5D-0A65-09EF25301EBC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57EDC568-E1CC-E2B5-0AAF-5834A62F7261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516F6AA-4C55-7179-4273-3118969122C1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A76BCE7-2A06-2CAE-F57F-BC32A7B0002B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D8007F1-9E03-CF7C-59F4-A3A4C8AC8C9E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DCECDB2D-5C96-D41D-C5E3-02B6BF38E697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F331C805-9BE0-2F70-50A2-72F21321647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9BFB8D9A-D5B7-039B-6647-DE5CC80835A6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953547A-AE47-321D-5646-557E1A05AE69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304BED6-FEDD-E07E-78C4-D29762CCA34B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1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D356-203D-171D-14E7-6AACE8B4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1CE55BE-8EF1-2348-027F-143CA800B5D6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B9C04D5B-E723-74D9-79BF-90CDDFB2069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52D0226F-D6A2-7661-C9DA-CBC66962C0FA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23248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1D346B-876D-EC96-498A-A75A28AD9D4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982D89-4A47-DD1A-7AD2-5C030C5DC04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AAC5F5-9856-5904-96FF-E4B1AACB344A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B5F67-2671-DE54-32CF-F4A2BC776BA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2C7215-4162-10C8-22AE-108F3FC2CFB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25A158-F4C8-1067-C547-F2439780876F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15F4C-8DC0-D842-5958-F5A1F16C98A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CDB16-E9B1-0430-F7E9-CFCEC6A610BD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22F0-5847-826E-48CA-33A52A18F33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81F0B-D118-32EE-2973-E969E276F657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6E04B6-7AAA-8CD3-120D-FF027C458245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49CEFE-2F3B-8286-0482-65D3DC2A0B9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51A1EB-D5F4-8DD3-A37E-AD098DE022C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ADE3DF-6117-0673-4CA2-1EC6B336A53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D2B1-A722-8040-C229-1403EB53C1F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97CF99-96A0-2015-1F45-BE52A51F074E}"/>
              </a:ext>
            </a:extLst>
          </p:cNvPr>
          <p:cNvSpPr/>
          <p:nvPr/>
        </p:nvSpPr>
        <p:spPr>
          <a:xfrm>
            <a:off x="8523456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A4745AB-5D92-3185-EA3C-ADBFEE8986C4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B53164-0E4B-D4BE-4D27-7825345C4AE2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AD0A798-D286-31BD-B7E3-297F8397967D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CE0BA2B-B741-F5AD-164A-A77DA1DF0B92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561D268-3E3F-13B2-53C6-EEA41C697075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B7AEA8D-C318-06CB-E07C-B09C51D1CAB8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FEF2BD0-6096-CD67-D6A0-C21F4FAB2056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6243C2-F0FE-3059-6A9C-6FDAF946EFBE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697471-013D-4F7A-8797-3BAF5D7882D1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FB5F41-8514-3B3A-25A1-AB18289A5B52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5EECBC6-199A-B5C1-44B8-36A272BC0A90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8976CDC-B32F-1D07-AB76-CB681261C1C1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D424956-A160-058C-3656-D57D34C48DDF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0757024-6B90-5872-F493-6B53F2E576A5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2C8EB19-D647-FCD4-3C25-A59DFD4007F4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16AEEDA-B81A-7953-4FB1-69EA6E7AD788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282897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C555814-053C-50FB-08A0-62C0E1290374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282897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45FA8E5-9FEE-2E6C-B469-33AE1AF593A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64CA60-7252-8685-99CC-319E659713EE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3019D4BC-464D-70D3-63AB-71BCD8D58FDF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1977998"/>
            <a:ext cx="437063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D92394A1-0F3E-219F-5135-0264A66AAE20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1977998"/>
            <a:ext cx="788006" cy="494339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BA5A35-A87C-323A-D5DD-4139607008EC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1977998"/>
            <a:ext cx="867235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F28AF0A-CDEF-E5D4-FB0E-3FD6F25FE264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0146C701-5F6F-2391-E03F-4C6A7F43F69B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5590DD6-09B3-832A-58DB-B83DDE261452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FB7AC5D-EC7B-BE57-EFFE-6C1E0BA864B6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C321571B-C95F-937C-9F57-BBCC564A9661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189CE9E3-1599-96BA-9C2A-2D8F86948290}"/>
              </a:ext>
            </a:extLst>
          </p:cNvPr>
          <p:cNvCxnSpPr>
            <a:cxnSpLocks/>
            <a:stCxn id="20" idx="2"/>
            <a:endCxn id="153" idx="6"/>
          </p:cNvCxnSpPr>
          <p:nvPr/>
        </p:nvCxnSpPr>
        <p:spPr>
          <a:xfrm flipH="1">
            <a:off x="5083646" y="1639598"/>
            <a:ext cx="1317488" cy="6797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13FF3E8C-D19E-79B4-46AF-19CED3AFC1E1}"/>
              </a:ext>
            </a:extLst>
          </p:cNvPr>
          <p:cNvCxnSpPr>
            <a:cxnSpLocks/>
            <a:stCxn id="39" idx="2"/>
            <a:endCxn id="155" idx="6"/>
          </p:cNvCxnSpPr>
          <p:nvPr/>
        </p:nvCxnSpPr>
        <p:spPr>
          <a:xfrm flipH="1">
            <a:off x="5084292" y="2728543"/>
            <a:ext cx="622864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1F50EFB-E3AE-F042-107D-3B3FDD275A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DACF42-0757-5C80-C8F5-13926569BB61}"/>
              </a:ext>
            </a:extLst>
          </p:cNvPr>
          <p:cNvSpPr/>
          <p:nvPr/>
        </p:nvSpPr>
        <p:spPr>
          <a:xfrm>
            <a:off x="6401134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A98951-E2A5-85B6-EFB0-11EA0E5FABAD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08C3930-ABFD-70D0-4216-BA97DE99D9A7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935AC5A-4357-F7E5-0E3A-846E33CFD55C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08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A9AE-590F-7680-400A-5BBF02D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0587E99-B766-7F62-2894-6450BE7675E2}"/>
              </a:ext>
            </a:extLst>
          </p:cNvPr>
          <p:cNvCxnSpPr>
            <a:cxnSpLocks/>
            <a:stCxn id="162" idx="3"/>
            <a:endCxn id="173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D3E97B-C44A-7CF6-37AA-4763EF2398D8}"/>
              </a:ext>
            </a:extLst>
          </p:cNvPr>
          <p:cNvCxnSpPr>
            <a:cxnSpLocks/>
            <a:stCxn id="163" idx="1"/>
            <a:endCxn id="173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A0F8E06-DE27-E2F1-D88C-B28BD14997CB}"/>
              </a:ext>
            </a:extLst>
          </p:cNvPr>
          <p:cNvCxnSpPr>
            <a:cxnSpLocks/>
            <a:stCxn id="131" idx="3"/>
            <a:endCxn id="17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BF3437A-A832-33E7-17DB-B6AFBBD837E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A7C4E-D6E4-4BD5-143A-8C9F632916E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905D80-C689-33DD-0BC8-DC65BDE7A20B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A231CE-C30C-815F-AA9A-980F61B2D24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6EA324-1352-BA9C-7254-65D9655EEE31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3A4C5E-4115-3DA8-342B-1E89E115868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960452-54A1-5E5D-549E-542CEC1FFBE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D5349D-21AE-38A5-6DA9-609C34E6B4C2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03C1A2-33E3-C3E6-7887-A713A396EAE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757A11-3BC8-0A07-5696-2F1A10C906D0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AA6DFC-B86F-FDE8-4B65-2537B56C69F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9A8028-AE42-9A8F-1D28-580B59D6670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78E2A4C-EFF8-EA43-577D-CF31375EF36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A7450A7-A543-1C4C-2810-63429A980CD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C83F94-CD83-5AF1-BB04-AE4486535E7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69855C1-823E-7F2F-C062-9002DCBA1CAE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78A8F9-B9C3-D4FC-3660-1FA13709662A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771E94B9-9D78-E0BD-93A6-FD2AE6EE320D}"/>
              </a:ext>
            </a:extLst>
          </p:cNvPr>
          <p:cNvCxnSpPr>
            <a:cxnSpLocks/>
            <a:stCxn id="163" idx="4"/>
            <a:endCxn id="130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DECE7E9-ECC0-7F3E-9E0D-0EAF39C5FECD}"/>
              </a:ext>
            </a:extLst>
          </p:cNvPr>
          <p:cNvCxnSpPr>
            <a:cxnSpLocks/>
            <a:stCxn id="163" idx="4"/>
            <a:endCxn id="60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56006B3-E695-1FED-670D-E6649AE97CF0}"/>
              </a:ext>
            </a:extLst>
          </p:cNvPr>
          <p:cNvCxnSpPr>
            <a:cxnSpLocks/>
            <a:stCxn id="163" idx="4"/>
            <a:endCxn id="63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D44B19DC-AF00-6643-0A2E-FCDAA1160170}"/>
              </a:ext>
            </a:extLst>
          </p:cNvPr>
          <p:cNvCxnSpPr>
            <a:cxnSpLocks/>
            <a:stCxn id="161" idx="4"/>
            <a:endCxn id="128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0C504EA1-EFC9-5554-3F70-E862C3EB67C3}"/>
              </a:ext>
            </a:extLst>
          </p:cNvPr>
          <p:cNvCxnSpPr>
            <a:cxnSpLocks/>
            <a:stCxn id="162" idx="4"/>
            <a:endCxn id="129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2036D5EB-86A2-B9E2-1E89-A34BA412269D}"/>
              </a:ext>
            </a:extLst>
          </p:cNvPr>
          <p:cNvCxnSpPr>
            <a:cxnSpLocks/>
            <a:stCxn id="161" idx="4"/>
            <a:endCxn id="52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7E505F53-49B2-5086-222C-062972F426B8}"/>
              </a:ext>
            </a:extLst>
          </p:cNvPr>
          <p:cNvCxnSpPr>
            <a:cxnSpLocks/>
            <a:stCxn id="162" idx="4"/>
            <a:endCxn id="53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4931ED5-E0EA-FBC0-E5BE-A501881436CA}"/>
              </a:ext>
            </a:extLst>
          </p:cNvPr>
          <p:cNvCxnSpPr>
            <a:cxnSpLocks/>
            <a:stCxn id="163" idx="4"/>
            <a:endCxn id="54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8383D0-88DF-AE30-3462-68D7E36B834C}"/>
              </a:ext>
            </a:extLst>
          </p:cNvPr>
          <p:cNvCxnSpPr>
            <a:cxnSpLocks/>
            <a:stCxn id="161" idx="4"/>
            <a:endCxn id="55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AFAF709D-39F8-A7A5-FEEA-A4E0B2291FCF}"/>
              </a:ext>
            </a:extLst>
          </p:cNvPr>
          <p:cNvCxnSpPr>
            <a:cxnSpLocks/>
            <a:stCxn id="162" idx="4"/>
            <a:endCxn id="56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8A7F228B-C406-B10D-32CE-943D9818ABFB}"/>
              </a:ext>
            </a:extLst>
          </p:cNvPr>
          <p:cNvCxnSpPr>
            <a:cxnSpLocks/>
            <a:stCxn id="163" idx="4"/>
            <a:endCxn id="57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71B79C6B-2A5B-AABC-035B-A7A85EEA381A}"/>
              </a:ext>
            </a:extLst>
          </p:cNvPr>
          <p:cNvCxnSpPr>
            <a:cxnSpLocks/>
            <a:stCxn id="161" idx="4"/>
            <a:endCxn id="58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D536BD5-74AD-46F2-FA61-368A496B2751}"/>
              </a:ext>
            </a:extLst>
          </p:cNvPr>
          <p:cNvCxnSpPr>
            <a:cxnSpLocks/>
            <a:stCxn id="162" idx="4"/>
            <a:endCxn id="59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F9D8025-ACAF-6A36-9A93-0C1798CE2B47}"/>
              </a:ext>
            </a:extLst>
          </p:cNvPr>
          <p:cNvCxnSpPr>
            <a:cxnSpLocks/>
            <a:stCxn id="161" idx="4"/>
            <a:endCxn id="61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C0E0C79-B85D-B883-F2F6-56506426E6EC}"/>
              </a:ext>
            </a:extLst>
          </p:cNvPr>
          <p:cNvCxnSpPr>
            <a:cxnSpLocks/>
            <a:stCxn id="162" idx="4"/>
            <a:endCxn id="62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22896CF2-C791-16BF-C084-79169E0DA4B9}"/>
              </a:ext>
            </a:extLst>
          </p:cNvPr>
          <p:cNvCxnSpPr>
            <a:cxnSpLocks/>
            <a:stCxn id="158" idx="4"/>
            <a:endCxn id="132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64D5D24-8AB5-58FC-5997-85E6CB542D7A}"/>
              </a:ext>
            </a:extLst>
          </p:cNvPr>
          <p:cNvCxnSpPr>
            <a:cxnSpLocks/>
            <a:stCxn id="158" idx="4"/>
            <a:endCxn id="131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5085CE6-FC5F-9481-9A55-DC8AD8C20CB1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A315A6D-EEAE-78DB-F972-F66ED8FAF32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F124FB8-3AC2-DC65-52FA-2D5FFEBD6B4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F7D90CE-E043-557D-80B9-248D0F926BD3}"/>
              </a:ext>
            </a:extLst>
          </p:cNvPr>
          <p:cNvCxnSpPr>
            <a:cxnSpLocks/>
            <a:stCxn id="131" idx="4"/>
            <a:endCxn id="163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89DEED8-1FF8-893F-DEC2-E2D439805526}"/>
              </a:ext>
            </a:extLst>
          </p:cNvPr>
          <p:cNvCxnSpPr>
            <a:cxnSpLocks/>
            <a:stCxn id="132" idx="4"/>
            <a:endCxn id="161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3462A394-3994-37FE-CEF9-98B0139B4D24}"/>
              </a:ext>
            </a:extLst>
          </p:cNvPr>
          <p:cNvCxnSpPr>
            <a:cxnSpLocks/>
            <a:stCxn id="132" idx="4"/>
            <a:endCxn id="162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7CD6736D-FE01-04A4-95B6-E382D1ECAAAD}"/>
              </a:ext>
            </a:extLst>
          </p:cNvPr>
          <p:cNvCxnSpPr>
            <a:cxnSpLocks/>
            <a:stCxn id="169" idx="2"/>
            <a:endCxn id="17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308834-6014-B825-5230-6A5A3FF0F379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EFA4A09-8EC3-9D34-89F0-27628DE2A1E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92DD938C-C85B-88A7-F0A2-1D6513476A2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8E5DCA6-7AA6-BFA3-9029-59C28B1664CD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35538FE1-47C7-404F-8F0A-FFC387D0B605}"/>
              </a:ext>
            </a:extLst>
          </p:cNvPr>
          <p:cNvCxnSpPr>
            <a:cxnSpLocks/>
            <a:stCxn id="170" idx="2"/>
            <a:endCxn id="16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589ECE5D-8312-0E84-935D-CC3F32CFE86E}"/>
              </a:ext>
            </a:extLst>
          </p:cNvPr>
          <p:cNvCxnSpPr>
            <a:cxnSpLocks/>
            <a:stCxn id="173" idx="2"/>
            <a:endCxn id="16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EFF1314-AC3C-35A9-DF9C-72F4B840608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BBDF5EF8-D386-BD21-3E08-254143DDC043}"/>
              </a:ext>
            </a:extLst>
          </p:cNvPr>
          <p:cNvCxnSpPr>
            <a:cxnSpLocks/>
            <a:stCxn id="161" idx="1"/>
            <a:endCxn id="173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969DD55F-20CF-8DD3-4BBD-68454C8579C2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feld 182">
            <a:extLst>
              <a:ext uri="{FF2B5EF4-FFF2-40B4-BE49-F238E27FC236}">
                <a16:creationId xmlns:a16="http://schemas.microsoft.com/office/drawing/2014/main" id="{3FF00C34-6E68-5E8D-37F0-E5ADB304A27E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8600BC-4E23-6B84-D9F0-5832DDCEF31A}"/>
              </a:ext>
            </a:extLst>
          </p:cNvPr>
          <p:cNvCxnSpPr>
            <a:cxnSpLocks/>
            <a:stCxn id="181" idx="2"/>
            <a:endCxn id="183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B49BBA58-D420-2637-C4BE-D3B436F75647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B4FCD85-CD0D-5AB0-C612-A07B5D1395C4}"/>
              </a:ext>
            </a:extLst>
          </p:cNvPr>
          <p:cNvCxnSpPr>
            <a:cxnSpLocks/>
            <a:stCxn id="183" idx="2"/>
            <a:endCxn id="185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72F0471-292C-BBA8-DF8F-A2E43A6E4FAA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565F1FF-578D-6C5C-6BD0-27283CC88DCC}"/>
              </a:ext>
            </a:extLst>
          </p:cNvPr>
          <p:cNvCxnSpPr>
            <a:cxnSpLocks/>
            <a:stCxn id="187" idx="0"/>
            <a:endCxn id="128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E785D0A-F19B-9442-B9D2-32317823F95D}"/>
              </a:ext>
            </a:extLst>
          </p:cNvPr>
          <p:cNvCxnSpPr>
            <a:cxnSpLocks/>
            <a:stCxn id="185" idx="2"/>
            <a:endCxn id="187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24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D080-75EA-10E7-379C-E79604D9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B187BA1-649C-2FAD-CD08-4F1353A36569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3CC6D91-0B15-A6E4-7EA6-79254057D541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973FA0-5285-EE47-39AD-895A904509DA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D71F78-EE5B-D08B-CC76-71EE8C653EB2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8E91C3-7C2B-ABDD-72F2-78195C4D02A7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151B8B-1F90-A670-D3BB-F52CF219516F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6D428EAF-9D58-8905-618C-C9FF118C7234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18E9962-3D33-89E6-9D17-CD7F6328D15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44CEFDB-2DDD-A479-64E4-0A8B93538B44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DB072C-D4EE-F333-DCAC-F981E3C4EB9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2801EAB-FD68-6A17-58EE-A7B6BA8426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6B7E6-22B1-6FEE-0231-8BE066AC3FBE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29A9B93-A382-A255-092D-402CAAB2B46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31D429-B1FE-2BBA-B432-690826BA624F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BB3655-23B4-0EFF-1F58-2764992EE10F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8193256-AD91-9A8A-CEC4-13479E2C76C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6B3CEA-AACB-779A-C902-42940C85CF5C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5A075A-71B7-95A9-31E1-690FC2A741D0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B5AD20A-C5AA-25D1-623D-3FDB89BA2984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21919F3-5A10-5237-09DC-A30B48B4B34A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50159D0-D8CE-37A0-81C7-521AAFE2FF07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AC75BF-6F94-1790-5EAA-D576C3DB4439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87702B-F0EB-24A5-98EA-F2EC9732D3CD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02717FF-A8FD-12AB-A40F-EF5D2D704EE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754C6FB5-4052-ADD4-C11C-54349422BD6A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7ECE30B-74C4-94D4-13D5-5AC9BE71FAFA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3BF3687-EED5-AF6F-EBB4-0EB4112B83CF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F3FF55A-C18A-82A6-D17B-8D69F82D3F0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35D1BBA-188A-9488-F641-16977AA69F62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B2206DC7-609F-993B-2F07-D23E47E2CF76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47D8D70-56A6-64DC-CA90-926B9C742FBB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874AB84E-DEB3-FC84-4650-3F7E0ECF90DD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1008F16-0B2E-6ACB-D453-57CB333849F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1697198-C21C-6369-38D3-DD11A7943A4E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B4D564C-B0EF-0DE0-ABD9-23F0AE68AF0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8D274B5-698F-D298-014D-613BE9AF71C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2A1B1E3B-1645-CC18-7843-1584C4F5B740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8DAE9EB-B94B-7EE1-59EF-22FE0BFB2D24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6309E581-D2B3-9263-CFA6-8666A7A30395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48FE9D-7364-64EB-318E-DCB539AD2356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CE4C90-4D20-0B3C-0256-F93E6B60A4E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78F558-33FD-4F19-5211-7048E1B94124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2E3A06A-B482-E6A3-6FD9-2D9ACDF8C181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E5078C6B-7D93-E359-88C2-F7E179B12B24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324A38-AB8E-18D7-FD32-2529141D12A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9A0B890-CB90-D1A9-65FE-2CB7E26A1EE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F389F8D-2D99-00A3-7FFC-EA5B44F7EEA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D45E95-0AC4-A963-8732-6BFB6DA8897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7A41A93-146F-C31C-2723-A93CFA00B00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1B171CB-8113-BB52-5268-E0F7A5CCBC9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DFD5640-30E7-543B-3F90-A7512880FF92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0C8D1DF-AD02-96C0-8A32-A795D0F045C8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FAD7656-D00A-C493-F19C-1F0CBFF477D3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E3A1993-F834-238B-5899-8666402093BE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75EC179D-F496-F4F9-CB4D-6001C6CD4948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C79FDBD-B8ED-E5CC-07A2-6631A01357F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8B46D18-94F2-F413-E317-DAB48EEEAFE1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8AA04D6-FA26-C7AE-8AF7-F6DB263A2F23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D4C1E04-2DC2-B689-3037-1E7185BF0D5E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F009BFB3-5DA6-59A0-0B72-D400820E156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D7BDE244-A02F-7542-DA5C-F5EA13F10A4F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C10FA4-1F87-097E-2C81-6A5DF89B8075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2ABA930-3FC1-8D6F-79BA-9FB650D76C8A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480A6B9-79FA-844B-0511-8D4A41EA3FD0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EFEF360D-0289-E5D9-6C64-EB616B138BEE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3AD34EE-0129-523E-91C0-DD123556F5C3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8798C0B1-86D5-7C97-9731-0CCBA8D121B0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B29D5086-5059-A591-821B-F164A2B7BFF3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6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6FAC-6C20-07AC-D472-C31700D4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C91C276-BB8D-4C7E-F3E7-D023E22E698B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B4EB420-7978-DCD9-9DA4-33AFD53A1B9C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25150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18269A2-4641-0070-E732-AB488AE1A06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1FD26B9-BDCE-7D36-CC5D-497F9C7B8B4E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C32B614-C030-70A4-BFBC-12642E413F33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7316C95-9156-ECCF-C311-89B59B787904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9B96070-6A90-0DF5-E7FA-8592D09D403A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DA1F7E1E-E2C9-FFAB-1594-D0B8FD5B16E2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BA7B082-41D9-DDCF-C115-0CFB26C968B5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7E6D713-A732-EDEF-2A69-8AC878D189E6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DD38B83-1CA6-37AA-34BC-10DF4707329C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E918402-EDC2-3B3D-275E-6AA54E72DCD7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A2FC5B-8B63-E715-808B-FA7161BFF6A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E9AA1B-BF51-6CCE-9CDE-1FD5161BFAF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A622FD5-226B-EB74-96B6-66025D2E5BD7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B13E45-8E40-2949-7A31-A07529E272A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4A7EAE-C33C-8BF2-8C34-84F52060A5D6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0F697D-4E0E-A568-E0D2-032D429DD4A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DA845603-C0C8-EF19-8006-A14E9A23F699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18F17A7-D8AF-D6FA-348D-0988823E063F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D8C78BC-A5C1-3607-D837-0A3E2B6F2E92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BC1A97-5A69-A19C-351C-CB819261E93D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E743BB-CE88-074D-E519-B87735DFBD5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5B1390-11B5-EA67-B80C-8189C6BEC110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B15C3B2A-6E06-0E1B-77CD-9D7F7AB473B9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537C3C6-86AA-22CB-C397-0E7EA20466E3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CF5049C-FDF2-9D47-7B66-F60AE5E60A50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AE4C4259-3298-84CE-9442-34A93EFA57FB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9167F28-2ED6-89F2-FEC7-269094E709F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F1917751-89B1-BC31-6DB5-FE1A5788B6C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812C8701-FEBD-50FD-4FF4-7874E74B6C5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8FB8722-E361-F849-7D69-7DC4255C0AB9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F16C010D-D407-30E6-4ADA-953C306DD49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5ACC6EF-DB51-B9FE-3548-FA30DDB5C7B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63A0CBA-F3E0-412C-C78E-17C1A8CA20A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98CA1FF5-7449-B8F9-8C31-9348F250325E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DDE0DB3-84F0-D845-D7E2-A50F2796F687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6D51D5B8-19E2-1F1F-EA6C-0171034C1B4C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54687612-E062-CD46-73F9-70CE2F180A5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7B0882-1660-B3A2-D548-ED0B01E3D8C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D55AB42-0AF9-83F2-096D-619946DF57A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D9B60D3-BC23-9D18-13C5-E41D546812E0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0621134-BEB4-4A8D-278E-46B87D38D65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F1DE60A-B82E-6621-D8AB-8BD4D6A7E84F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3904BC-E520-1A30-BE57-23CBBB2E3D21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5BD694D-50DE-2DBC-395D-C4D078CDBECD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EB6D593-DC5C-C110-F4B3-1D10CF4482E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8A10904-249C-1A61-572E-B154EA262D38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8BF0562-9C9B-6E72-DFB1-298CB153CFE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743ADE-BFA1-47C4-2325-92AC1D45962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B598DD9-8A84-7365-A80B-2FE7BCCC7970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5726239E-8B21-103C-7E0C-603640E8D30D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ED4C4A42-460C-285A-467A-7A666CA2FCC0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4A0AB64-B372-C10A-4C1E-03D88D1E696C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ECB5BE78-B043-7C41-E94F-6697AEE5E3E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B900C23-D7D9-23A6-984D-12DD38F0A142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FC637C5-F0E3-790E-1DDF-AFB093AD076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6888DE22-4914-B0F1-5E59-621F94F7E681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111099B-6D42-A2AE-33F8-2BA7E760A522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F15C203-14E4-AE23-5B89-1254D64B1159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9CEEE307-25D8-6BE7-E968-766FDB57017B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E66631EA-67B0-EA9E-C953-B2893D19A5FA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5E4B59A-A7A1-C6A6-6458-98954A4E6D94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2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2CA2-289A-A6A6-BD4D-49956CBB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41EEB39-EDC7-2B0C-3CB8-9F4A2C446AE2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2281F18-6C9A-0215-D97D-FCD2A8DA4D00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81550DA-177B-253D-0DC5-E27FAA94DF36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606030-3CFD-2F4E-6CC3-EA3831BDAA28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3D98D6-DDE5-B9F3-FA3E-652CF648CF9B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27BA4089-0FF1-ED0B-A67E-B5C89DEBF13E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8027281-BC95-B420-74D2-63665EFBB1C0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2713FB9-98EA-C669-F0AA-6B09477E5809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7F947F1-7034-6672-1DAC-4087F327E2EA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4665A36-4C33-3E66-65F5-1C5FCB56CABC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662198-EB4A-9DAD-8802-87F6A32A7A28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33CDCCF-84D0-AB16-D71A-AAB6591BB86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88CA2A-7894-29C3-B065-3B4937FC30D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8C732F-C72E-0970-D80C-08550831662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733C76-2190-BCDA-5A03-2DEB33D5759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AF7FE9-44D8-03AD-EF84-7D94D9BBD9B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72F53FA-A3C0-E268-53A5-D3FB4DFF11F5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00EDF39-438C-98B7-795A-40A85AB5FA46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234825F-88B0-C2EF-8B69-4495E4581ACE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C5E1A22-759E-0EDB-41CF-27EB2FFA7656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5D77A8-5906-C12C-176E-E480AD7952F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DC4CF-240D-7901-FD64-73F1D7A53C3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D7C65B9E-DE52-0DCE-3C36-D31F31B945F8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60E3E1C-D4E1-2E08-B38C-1086ABE4CB84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CC7F1F9-213C-A508-7E5F-7026DA95432A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2A9351CA-47CE-E8DB-459A-A09B1CABEB5C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47D9856-1D23-7230-2198-64B8BE06F00B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E97F8C77-4DD1-4102-F9AE-58450B7C6C5C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CE87B42-0D00-D9D7-7ACE-8A7FB9C453E9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1D3E3A7A-9AA0-39DB-7B35-C22C21F00753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5AA0974-EAA3-E7EF-CBEE-536B073426A0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304C94E-A036-F5BC-6A26-98D94F9E2296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8F95E51-B871-0A26-D9BA-0079399AAF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4D66AF5-7A4A-357E-2742-7FC3E95DD4E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9B940EC-8BAC-F104-835D-DD028CBEB179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791710F-4F74-9103-38FE-A0EB75B57977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DB90A2B-6D58-534C-37BC-5D6CC3004F99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2CA94DF-692E-AC43-05D9-A4E61204E30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F2E02E-6AA0-B0BB-6103-209665C9D94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51978CD-B418-FFC5-E6FF-B90D2B3CC4B7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2A36FCF-0E7F-A4D9-A63F-086A801614C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C117A00D-0844-EDCF-893F-E75C86E50F15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918088BA-216C-7EDB-051F-AF0003D69C67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F39188E-0241-082F-547E-C8BA168D6449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E33FC393-3B96-E125-3765-11BC16A0CD82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F81AAFD-8837-67F1-3006-BD3ECAA1DC5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83F929A-16C6-A8EE-6362-97E41D6AA78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CFB5954-6D2B-37EC-AD7F-B9E0A8574BF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5AAAD3D-8147-9E65-3319-BD9E8D67B05E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81D1FB21-C699-1B25-FD43-25C56F5DB344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B9105282-A296-90B6-AB82-B3C82E9C9F56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9B83ECB6-CB1C-E997-E93C-2E56F3A16E5D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D8B49B26-4B8A-4E1F-09FB-338568D3E398}"/>
              </a:ext>
            </a:extLst>
          </p:cNvPr>
          <p:cNvSpPr/>
          <p:nvPr/>
        </p:nvSpPr>
        <p:spPr>
          <a:xfrm>
            <a:off x="3157942" y="219728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A0CD371-2EED-FFA0-E0CC-D0A90B7ED49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name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8514746-5522-75EB-FEAA-7CC793DDB530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D4E8FD15-8B8F-AF46-7225-A2B46432C296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47294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10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28CA127-0B48-0271-9102-AAF89A4CD0CF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335B49E7-889D-C98E-1B69-471BE59011F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CECCFDA3-39F8-6C02-BFE0-2D53D67A3862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3479E1A1-18EB-51EF-025B-CA0C9C6CDEA4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 flipV="1">
            <a:off x="3830079" y="1584888"/>
            <a:ext cx="3044042" cy="806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441193C0-CE51-CD22-2AD5-11ADF07FAA1C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6E075691-7494-B42F-72A6-21214EE0BEE0}"/>
              </a:ext>
            </a:extLst>
          </p:cNvPr>
          <p:cNvCxnSpPr>
            <a:cxnSpLocks/>
            <a:stCxn id="51" idx="2"/>
            <a:endCxn id="170" idx="6"/>
          </p:cNvCxnSpPr>
          <p:nvPr/>
        </p:nvCxnSpPr>
        <p:spPr>
          <a:xfrm flipH="1">
            <a:off x="3736686" y="2453493"/>
            <a:ext cx="3229508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5722671-A966-0AD3-C2DD-4EAC50814687}"/>
              </a:ext>
            </a:extLst>
          </p:cNvPr>
          <p:cNvCxnSpPr>
            <a:cxnSpLocks/>
            <a:stCxn id="54" idx="2"/>
            <a:endCxn id="171" idx="6"/>
          </p:cNvCxnSpPr>
          <p:nvPr/>
        </p:nvCxnSpPr>
        <p:spPr>
          <a:xfrm flipH="1">
            <a:off x="4328239" y="3063459"/>
            <a:ext cx="3304875" cy="17535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807A-4A51-5143-5D42-2D56FF01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195A58E6-3188-48B1-2BDE-09B975CF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6C9E6CB-9BA9-E8D8-6BE4-534C7D93B875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0CDB5C5E-1DEE-F686-F6B6-9E500AF3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65DEAE7-F913-FB7C-B55D-384D8CF23748}"/>
              </a:ext>
            </a:extLst>
          </p:cNvPr>
          <p:cNvSpPr txBox="1"/>
          <p:nvPr/>
        </p:nvSpPr>
        <p:spPr>
          <a:xfrm>
            <a:off x="10164410" y="229009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4821425-FA2A-DDFB-A150-CD185339C114}"/>
              </a:ext>
            </a:extLst>
          </p:cNvPr>
          <p:cNvCxnSpPr>
            <a:cxnSpLocks/>
          </p:cNvCxnSpPr>
          <p:nvPr/>
        </p:nvCxnSpPr>
        <p:spPr>
          <a:xfrm>
            <a:off x="2119409" y="1864103"/>
            <a:ext cx="657040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A0162BB-CC16-7E11-7262-7C1B17010D59}"/>
              </a:ext>
            </a:extLst>
          </p:cNvPr>
          <p:cNvSpPr txBox="1"/>
          <p:nvPr/>
        </p:nvSpPr>
        <p:spPr>
          <a:xfrm>
            <a:off x="2713432" y="215367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4D863FEA-7105-6962-2A03-4E24A3F3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414" y="14457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951412-1AA5-5E03-FB32-6D58443822B6}"/>
              </a:ext>
            </a:extLst>
          </p:cNvPr>
          <p:cNvCxnSpPr>
            <a:cxnSpLocks/>
          </p:cNvCxnSpPr>
          <p:nvPr/>
        </p:nvCxnSpPr>
        <p:spPr>
          <a:xfrm>
            <a:off x="4386536" y="1849691"/>
            <a:ext cx="750729" cy="14412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A8F5B62-3653-0DFB-8F76-6359545A7B4C}"/>
              </a:ext>
            </a:extLst>
          </p:cNvPr>
          <p:cNvSpPr txBox="1"/>
          <p:nvPr/>
        </p:nvSpPr>
        <p:spPr>
          <a:xfrm>
            <a:off x="4983898" y="2228368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AB5456E5-338D-363F-8808-E245BCFF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456" y="1452157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2714265-A96F-2C5E-81A7-A62667D1DCB2}"/>
              </a:ext>
            </a:extLst>
          </p:cNvPr>
          <p:cNvGrpSpPr/>
          <p:nvPr/>
        </p:nvGrpSpPr>
        <p:grpSpPr>
          <a:xfrm>
            <a:off x="5307665" y="1452157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CD78FB7-971C-25EA-7046-8587233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EF316EE-B485-EBD0-758A-5BE60973EC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9402B1B0-DBBB-F937-2E8E-4FCA2AF4918A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9C3B372-6800-6BCF-0249-627114E951A8}"/>
              </a:ext>
            </a:extLst>
          </p:cNvPr>
          <p:cNvGrpSpPr/>
          <p:nvPr/>
        </p:nvGrpSpPr>
        <p:grpSpPr>
          <a:xfrm>
            <a:off x="5912348" y="1466906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5A5C5FDC-81E3-C809-FF5C-ADB0E17C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789B44E-C231-6812-F1DA-D672291B4D06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1F6F912-B9F9-802F-6AB9-2280A1D93F0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5CFC29-614C-EF87-B1A9-A0ACA3F24E73}"/>
              </a:ext>
            </a:extLst>
          </p:cNvPr>
          <p:cNvGrpSpPr/>
          <p:nvPr/>
        </p:nvGrpSpPr>
        <p:grpSpPr>
          <a:xfrm>
            <a:off x="7989401" y="1554476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1186A2F-8929-84C0-4D46-F83F920E660A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EAA5872-46A5-F0B4-DD0D-5C0B278480D2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D9AF903-35AB-1B4C-BF74-E969AEA0C7D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8AA85F-7776-8E04-189A-349D3E7AF512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0A7EBE-EB59-EDDF-490F-0F6C6031831F}"/>
              </a:ext>
            </a:extLst>
          </p:cNvPr>
          <p:cNvCxnSpPr>
            <a:cxnSpLocks/>
          </p:cNvCxnSpPr>
          <p:nvPr/>
        </p:nvCxnSpPr>
        <p:spPr>
          <a:xfrm>
            <a:off x="6997208" y="1814672"/>
            <a:ext cx="728591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11BEB76-46AE-DAC0-190C-970AB3AFD65C}"/>
              </a:ext>
            </a:extLst>
          </p:cNvPr>
          <p:cNvGrpSpPr/>
          <p:nvPr/>
        </p:nvGrpSpPr>
        <p:grpSpPr>
          <a:xfrm>
            <a:off x="7974653" y="1893689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F9A6BB-1F7A-2731-5757-F6CBB84DA29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817A30-CFBA-62B3-1D59-7A7CFFE597D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F14C4FA-4ECB-6BF9-D005-4A3449C5CCB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19E96DC-5CFD-030E-3F61-8108BA1584C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A0450E8-13DF-DE17-0F5D-5E0090436C3E}"/>
              </a:ext>
            </a:extLst>
          </p:cNvPr>
          <p:cNvSpPr txBox="1"/>
          <p:nvPr/>
        </p:nvSpPr>
        <p:spPr>
          <a:xfrm>
            <a:off x="7298206" y="2251419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A61949F-CFC1-CD5B-FC90-72F86D26F78E}"/>
              </a:ext>
            </a:extLst>
          </p:cNvPr>
          <p:cNvCxnSpPr>
            <a:cxnSpLocks/>
          </p:cNvCxnSpPr>
          <p:nvPr/>
        </p:nvCxnSpPr>
        <p:spPr>
          <a:xfrm>
            <a:off x="9609513" y="1878495"/>
            <a:ext cx="82753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A9DE0F5-C235-48BA-52E5-3D13E4DEE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9197" y="14357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390B-1B46-B292-F913-7A5E4DB8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573EE52-EF81-9FCF-FF39-8B78F0962793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A38DF26-0EFA-DECF-349B-38F0AD74A933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0CF8C6-B8A2-C134-C6B7-A1025FA81395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3A499AD-9E3A-53EC-514F-92557A9865A7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8F33C4-FEC8-0E0E-92AB-DA9B317D3E80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CD5C60E-0117-4CC8-9F4B-947F5F0E4B8C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C1281460-2DF5-C3AA-EFFE-517AA5453651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88165C3-FAD8-D781-3ED2-F1458FE23C2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CE51925-F116-3D50-57FE-01968EEF3A53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63792BF-9D3E-A0D5-F370-E1016FB645A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AF4658E-44BD-3530-6477-A656B4BA1BF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1758EA-2199-70C3-E0C6-87DD1CD4255C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4C013A4-6904-C1D4-6E42-468A83A7F63E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732F224-D0C3-4E4D-0232-F67EA246993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30C44A8-38F8-246C-5B06-DFDCDAB07FFD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B6C916E-D892-7928-B2FC-2CE1A6BF1AA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D748DE-23B3-A46A-905D-49A8974AE8C5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596FF-DF66-48E9-6939-F12B77CAD2D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9D5FF31-C45B-8FB4-3AAA-9F372157F43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64B16FA-B6C8-57EB-185A-E156E5D92531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D6437A2-9C6F-8978-89E3-273475AA94E4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BD37A27-9574-C3B2-BAB2-943E7F21F89E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57734-4190-3980-5A76-3EB31FC677FF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0132E1C-697C-2457-F089-30B630EE263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2D53E7CF-A6CC-468A-AE18-3F2CC60A0446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1C1AE4BA-EE24-6D71-3F5B-EC3E8AC427C9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F0C88D7B-AE3E-1351-33F3-DD180C57742B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8CE7E63-B4A3-D3E1-018F-7C5425966873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6C4495-50B4-1D79-CE4C-5F9A5BD1C7E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7F9644C-736F-0E05-96B8-FC335D50695B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BE53113-8520-D1DE-3A16-54E2BC41BED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C44B478-5811-6A30-9F9C-871937E0A5FF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8FA4E21-807F-F536-DBAF-D49F178B4324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8A89D6-DFD6-CF8F-331F-38CF3D710B85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DD6714D-0138-F617-FA5A-2B85B740C58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B385B7A-8054-0C68-51CF-F041AD51957B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EA0FF70-F6F7-8487-B667-BC677C19EE7C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5CBA2C0D-22A1-4E5F-15EB-F3B5E016E472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6168743-87C6-623F-09CD-BD64F66555DC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B68D3E-92FD-2BF1-9528-AF7EA87821A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E565B51-06FB-1F82-0140-E1C8F0FEB0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D408173-E5E7-ACA0-8669-8640DAA6B32B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4BCE888-E860-2053-CB2D-A6795841808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262FA96-7322-F2EF-80CC-77B918DBD626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0B07C1-51A2-766F-B3ED-4F70991A99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4DF7460-2108-DA9C-F481-FE6BA72D93A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F69DBB6-FB94-E0D1-8220-70C6EDCDAA71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F2C2D2A-3468-F3AF-F708-967A4A46CA5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FFFCDEF-79A5-5A47-C7BD-DBA91896E01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913009-C99C-4213-945C-58FE3B435F3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E4B651D-EACB-2822-3A74-E1A7C002E896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493BFE4-34C6-1E85-5B61-656AB9CA6DF0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8CD9E55A-7875-083D-6B17-89B2F8BF97B5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D6D59E1-C8F9-31DB-22A3-1663D86D0CF6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68D64E9-FA5A-5D88-7C3F-72E1F7122E3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D3AF379-8510-65DC-5A6B-004A84B29614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6CB1E72-583F-070F-A1DB-1B67841D90E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E4338C6-43CB-226F-6039-8F24CBA8585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08F9C60-8172-A038-0CB5-F53DBAF2B12A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1C3F92-750C-0537-0F9B-3EDD844CF062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E4DB5C24-352B-4757-23A1-FC7DF339D3F6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53D0840-B50B-04C0-7685-622959FFBB37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AD09F83-184F-C1B2-3FF9-5F020376CB20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CFFB43F-CF2F-6678-95B4-DEC1E15596CF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BB152CEB-002E-DD60-4E22-CAE5DA06C049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F747D085-2196-6852-FCF8-F889276423AE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A1754A99-38E6-A6C2-DD8D-6D9A5E56E49E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B58760-2A96-8E8E-3F7B-E22C29D88FB5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36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B21-FADC-896F-1293-C9D4726D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0218472-AC28-5AE0-CC16-A90BAB4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12" y="0"/>
            <a:ext cx="5948425" cy="6096000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9B97166-606F-D56C-67B8-77FF2C8980E6}"/>
              </a:ext>
            </a:extLst>
          </p:cNvPr>
          <p:cNvGrpSpPr/>
          <p:nvPr/>
        </p:nvGrpSpPr>
        <p:grpSpPr>
          <a:xfrm>
            <a:off x="5879353" y="0"/>
            <a:ext cx="5948425" cy="6096000"/>
            <a:chOff x="5879353" y="0"/>
            <a:chExt cx="5948425" cy="6096000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311525C-2851-9F08-2ECF-DCFB185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353" y="0"/>
              <a:ext cx="5948425" cy="60960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DD7BFD0-2920-C1ED-9143-4316423DDC6B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116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6771-57B1-BA59-6F9B-E4E57A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CB546A-B54B-C79C-C6C5-77CCFD6D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2668"/>
              </p:ext>
            </p:extLst>
          </p:nvPr>
        </p:nvGraphicFramePr>
        <p:xfrm>
          <a:off x="3765175" y="909571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age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856505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71E0CBB-3BD4-DFBB-3D9A-5DE4196664DC}"/>
              </a:ext>
            </a:extLst>
          </p:cNvPr>
          <p:cNvSpPr txBox="1"/>
          <p:nvPr/>
        </p:nvSpPr>
        <p:spPr>
          <a:xfrm>
            <a:off x="3601844" y="1839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465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D5BD-652F-8DD1-AA5D-534FC8B1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5244C48-F72B-D98B-942A-A322F6C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6683"/>
              </p:ext>
            </p:extLst>
          </p:nvPr>
        </p:nvGraphicFramePr>
        <p:xfrm>
          <a:off x="3672248" y="1844644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6935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D71BAA9-9B48-7227-9477-E3B2B5F5BE1D}"/>
              </a:ext>
            </a:extLst>
          </p:cNvPr>
          <p:cNvSpPr/>
          <p:nvPr/>
        </p:nvSpPr>
        <p:spPr>
          <a:xfrm>
            <a:off x="3475032" y="3424982"/>
            <a:ext cx="6095948" cy="718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60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D03B-9123-D49E-A282-F828CF85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EE635B-D05F-92A4-B0EB-D7D56D36D47C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AB3BA9F-0CB0-C65F-A02F-FFCBAA9E80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D6FC9E-C7C4-FD44-E426-D698D04B496D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A3DD00-D6EE-439F-DA24-F2D689EE464B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68BFF0-3195-2BED-6040-9D0AC13D1ED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0D9C48-7F68-6848-A3A2-B3D65BE9A27F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475CB0C-4C1E-0439-84C9-A3000DA40902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07D58-CF1C-6955-A776-A002B6265A7C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CB2EAA-A9AD-5CB6-7D69-4C7AC5A2FE33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0A811B-43E3-5939-5E1E-8BA29F37EC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72417B-30FB-3E2D-CB44-D98425233FFE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6DAC9C-61B7-E66F-39E5-E9A530A507E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C0A0BF-99C5-F0AD-7673-580D1E8E47B5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DC7F99-BB3C-A165-071B-D819C34CE1BA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/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EDEB-018F-CF70-5FDC-8E017893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F6E208-1CA5-95F8-A1CC-E209FE1B935E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E357961-CF4E-364D-BE00-590F5F6ABB12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4BE6D6-EA96-4F67-1E6E-03795187BF1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A930B-1D21-C065-D4FF-3F227F238D57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EF761C8-EDAB-2191-DF4A-CAC81FB68711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1BA6857-04A9-6CBF-84F1-1FE9F92EDCFB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CCE9A16-CD3E-5CD3-D138-6188406EF70F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F4624A-E651-73FA-609E-666BC005479D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E526E7-FEB4-AAB0-7F81-35501389FB2D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2D4E443-42D0-97AD-183E-F0666C3E3FA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6D65BF-39E5-BA9F-80AC-19BD6E6493CB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847F2F-2250-8C8D-C8D1-45C0162B7849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D48428-4320-2754-12A8-F0D26E2E4F30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685F81B-AFEB-A79F-E5E0-639310D52A27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791457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02A2-8898-D9CF-EBEF-759E051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1308024-B187-3449-F33B-B4FA633F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26806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7D46C4E-559D-887E-BC45-8A57B050A8C3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93ECE7-2542-7E49-E9A0-1C7D7347938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51969B-C88C-6DE5-6D7B-78EE07A58E63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089E1C-BF33-EDDA-D428-CB35AEC41C0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A4521E-0659-E8FA-EE85-8F38D027E95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EE9002-2D64-39FA-F13A-2A09987140F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28D58CC-EE15-1853-2A74-B83F805F2955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965177-7A07-5E7F-1C86-CCC54B11379F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B81800-D0FB-6C36-FD92-57266D3A7B8C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F0134E-65BA-4A42-1570-93F5F4F8CB0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6AC3DC-FF42-9854-2902-94B10361D61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3EA5E7-4025-FF93-D547-6B473CBA78D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668C6CF-BD43-1A4E-37C5-3942AD52A380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913810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23A7E-54E2-5530-B860-7094D127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10CC3E6-9C4F-C622-20C2-CF279DDC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60978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9535E71-2A79-19D5-EB95-7736F7B23D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F882-DA1C-4D1D-2253-CE855A394D1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3A3F69-AFE6-465D-1A77-E9FC0FD9CA59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E48B9D-E663-2BD8-DC2A-3DDE9860A28F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ADB334-BBFC-80F4-7A94-27AEB1CB819E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1E6F93-9922-D16D-B0B4-8A10C8422BF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F8C559-E207-C9D2-A490-72E6FAB5C8E1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68413C-542C-A07A-80C3-D9DD951A5D2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91633-182D-04F3-79A4-635638FC9176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D5CDCF-B5BA-A3CA-5624-4B6A31FE7690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8CF02B-9F08-F878-FF3C-A972C3AD77E3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B2E2C54-3C27-C935-7E4E-D3438C58503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6F7FBE-2754-A362-C0CF-341A1382482B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D9A271-74BB-D928-4188-B3D1E85A09F6}"/>
              </a:ext>
            </a:extLst>
          </p:cNvPr>
          <p:cNvSpPr/>
          <p:nvPr/>
        </p:nvSpPr>
        <p:spPr>
          <a:xfrm>
            <a:off x="3765174" y="900936"/>
            <a:ext cx="1159751" cy="1063197"/>
          </a:xfrm>
          <a:prstGeom prst="rect">
            <a:avLst/>
          </a:prstGeom>
          <a:solidFill>
            <a:srgbClr val="FF0000">
              <a:alpha val="36117"/>
            </a:srgbClr>
          </a:solidFill>
          <a:ln w="920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65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75EA-BB1F-BA3F-7FBE-71040184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367C5226-32E2-75E3-BB5B-F6CEC0E4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4" y="1863908"/>
            <a:ext cx="5231737" cy="207003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764AFC1-D973-F057-B9EB-51D021E14BFD}"/>
              </a:ext>
            </a:extLst>
          </p:cNvPr>
          <p:cNvCxnSpPr>
            <a:cxnSpLocks/>
          </p:cNvCxnSpPr>
          <p:nvPr/>
        </p:nvCxnSpPr>
        <p:spPr>
          <a:xfrm>
            <a:off x="4120896" y="2986797"/>
            <a:ext cx="592642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/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solidFill>
                <a:srgbClr val="FF0000">
                  <a:alpha val="53816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latin typeface="Georgia" panose="02040502050405020303" pitchFamily="18" charset="0"/>
                  </a:rPr>
                  <a:t>Split 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de-DE" sz="1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32E70AE-C50F-6DE5-3E71-236D015D9D60}"/>
              </a:ext>
            </a:extLst>
          </p:cNvPr>
          <p:cNvCxnSpPr>
            <a:cxnSpLocks/>
          </p:cNvCxnSpPr>
          <p:nvPr/>
        </p:nvCxnSpPr>
        <p:spPr>
          <a:xfrm flipH="1">
            <a:off x="6876543" y="1905507"/>
            <a:ext cx="134112" cy="420625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/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61F1FF1B-7F18-1295-9A81-641FF44DD52C}"/>
              </a:ext>
            </a:extLst>
          </p:cNvPr>
          <p:cNvSpPr/>
          <p:nvPr/>
        </p:nvSpPr>
        <p:spPr>
          <a:xfrm>
            <a:off x="7557711" y="2200475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4E04262-68B1-5132-C97F-61A359F882F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1" y="2595355"/>
            <a:ext cx="665018" cy="5240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476EB9A3-2B25-CBA7-DA41-2AF03D0D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7" y="2363526"/>
            <a:ext cx="3150464" cy="124654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853CB02-4520-A63C-E53F-6DF0BED2CB20}"/>
              </a:ext>
            </a:extLst>
          </p:cNvPr>
          <p:cNvSpPr/>
          <p:nvPr/>
        </p:nvSpPr>
        <p:spPr>
          <a:xfrm>
            <a:off x="5373710" y="2194977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/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0, 6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07116FB6-4D8F-446F-4675-2EC62C3C32C7}"/>
              </a:ext>
            </a:extLst>
          </p:cNvPr>
          <p:cNvCxnSpPr>
            <a:cxnSpLocks/>
          </p:cNvCxnSpPr>
          <p:nvPr/>
        </p:nvCxnSpPr>
        <p:spPr>
          <a:xfrm flipV="1">
            <a:off x="5373710" y="2595355"/>
            <a:ext cx="125365" cy="83364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17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EBBF76-9F54-C279-6FE5-A915B1C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83" y="1993964"/>
            <a:ext cx="6095948" cy="225725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6686177-4126-5FC3-1EAA-924A57E14FF4}"/>
              </a:ext>
            </a:extLst>
          </p:cNvPr>
          <p:cNvSpPr/>
          <p:nvPr/>
        </p:nvSpPr>
        <p:spPr>
          <a:xfrm>
            <a:off x="1949570" y="1769533"/>
            <a:ext cx="6318667" cy="1387736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51B97B0-D3F5-CEA7-7667-AFCF8C15AB21}"/>
              </a:ext>
            </a:extLst>
          </p:cNvPr>
          <p:cNvSpPr/>
          <p:nvPr/>
        </p:nvSpPr>
        <p:spPr>
          <a:xfrm>
            <a:off x="1761014" y="1619728"/>
            <a:ext cx="1729161" cy="2941267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D33CD4-5D7D-2740-ADB7-CD39EC0D431A}"/>
              </a:ext>
            </a:extLst>
          </p:cNvPr>
          <p:cNvSpPr txBox="1"/>
          <p:nvPr/>
        </p:nvSpPr>
        <p:spPr>
          <a:xfrm>
            <a:off x="1692002" y="4676243"/>
            <a:ext cx="18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Row</a:t>
            </a:r>
            <a:r>
              <a:rPr lang="de-DE" sz="1800" b="1" dirty="0">
                <a:solidFill>
                  <a:srgbClr val="002060"/>
                </a:solidFill>
                <a:latin typeface="Georgia" panose="02040502050405020303" pitchFamily="18" charset="0"/>
              </a:rPr>
              <a:t> Labels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4175F9-4B90-08BB-337C-262C44D169BF}"/>
              </a:ext>
            </a:extLst>
          </p:cNvPr>
          <p:cNvSpPr txBox="1"/>
          <p:nvPr/>
        </p:nvSpPr>
        <p:spPr>
          <a:xfrm>
            <a:off x="5765724" y="120553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8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298849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A92603-1F41-2E01-1197-EF909DD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4" y="2934409"/>
            <a:ext cx="7549341" cy="2296224"/>
          </a:xfrm>
          <a:prstGeom prst="rect">
            <a:avLst/>
          </a:prstGeom>
        </p:spPr>
      </p:pic>
      <p:sp>
        <p:nvSpPr>
          <p:cNvPr id="154" name="Rechteck 153">
            <a:extLst>
              <a:ext uri="{FF2B5EF4-FFF2-40B4-BE49-F238E27FC236}">
                <a16:creationId xmlns:a16="http://schemas.microsoft.com/office/drawing/2014/main" id="{3B35A048-A752-641F-67C6-660D594E907A}"/>
              </a:ext>
            </a:extLst>
          </p:cNvPr>
          <p:cNvSpPr/>
          <p:nvPr/>
        </p:nvSpPr>
        <p:spPr>
          <a:xfrm>
            <a:off x="4844242" y="2858030"/>
            <a:ext cx="2720340" cy="2711497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9E029CCE-668E-86DC-9441-B965EA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94" y="1774939"/>
            <a:ext cx="7549342" cy="1010412"/>
          </a:xfrm>
          <a:prstGeom prst="rect">
            <a:avLst/>
          </a:prstGeom>
        </p:spPr>
      </p:pic>
      <p:sp>
        <p:nvSpPr>
          <p:cNvPr id="151" name="Textfeld 150">
            <a:extLst>
              <a:ext uri="{FF2B5EF4-FFF2-40B4-BE49-F238E27FC236}">
                <a16:creationId xmlns:a16="http://schemas.microsoft.com/office/drawing/2014/main" id="{80582B9F-6E19-4F8C-7E32-6F02F30B7569}"/>
              </a:ext>
            </a:extLst>
          </p:cNvPr>
          <p:cNvSpPr txBox="1"/>
          <p:nvPr/>
        </p:nvSpPr>
        <p:spPr>
          <a:xfrm>
            <a:off x="879764" y="1910813"/>
            <a:ext cx="39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r>
              <a:rPr lang="de-DE" b="1" dirty="0">
                <a:latin typeface="Georgia" panose="02040502050405020303" pitchFamily="18" charset="0"/>
              </a:rPr>
              <a:t> </a:t>
            </a:r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88492A73-DDF2-0E38-A756-7FEE7DBC2B57}"/>
              </a:ext>
            </a:extLst>
          </p:cNvPr>
          <p:cNvSpPr txBox="1"/>
          <p:nvPr/>
        </p:nvSpPr>
        <p:spPr>
          <a:xfrm>
            <a:off x="879764" y="3093591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endParaRPr lang="de-DE" b="1" dirty="0">
              <a:latin typeface="Georgia" panose="02040502050405020303" pitchFamily="18" charset="0"/>
            </a:endParaRPr>
          </a:p>
          <a:p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4821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DF7D-F928-CC68-9EBC-16D245D5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19223F-8DBF-4E93-EEFD-BA8A3889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22085"/>
              </p:ext>
            </p:extLst>
          </p:nvPr>
        </p:nvGraphicFramePr>
        <p:xfrm>
          <a:off x="3672248" y="252884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4A741CDD-B689-5C85-9467-7935826E9C3B}"/>
              </a:ext>
            </a:extLst>
          </p:cNvPr>
          <p:cNvSpPr/>
          <p:nvPr/>
        </p:nvSpPr>
        <p:spPr>
          <a:xfrm>
            <a:off x="5597236" y="2544732"/>
            <a:ext cx="3776528" cy="2091264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023D51-3E2A-7265-DDB2-ACD364BAC738}"/>
              </a:ext>
            </a:extLst>
          </p:cNvPr>
          <p:cNvSpPr/>
          <p:nvPr/>
        </p:nvSpPr>
        <p:spPr>
          <a:xfrm>
            <a:off x="3672248" y="3574473"/>
            <a:ext cx="5701516" cy="1061523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A6FC49-E680-F365-7B08-D4B14F17F293}"/>
              </a:ext>
            </a:extLst>
          </p:cNvPr>
          <p:cNvSpPr/>
          <p:nvPr/>
        </p:nvSpPr>
        <p:spPr>
          <a:xfrm>
            <a:off x="3672248" y="2544733"/>
            <a:ext cx="1924988" cy="101385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061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C1B4-8D2C-54A8-0829-AD426A5F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7A5F956-E0D0-1D24-5883-141AAFB48BAF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2608074" y="1607737"/>
            <a:ext cx="3618829" cy="217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C14AED8-8F80-AA8B-F82A-0FF609EFB4CD}"/>
              </a:ext>
            </a:extLst>
          </p:cNvPr>
          <p:cNvCxnSpPr>
            <a:cxnSpLocks/>
            <a:stCxn id="360" idx="0"/>
            <a:endCxn id="9" idx="4"/>
          </p:cNvCxnSpPr>
          <p:nvPr/>
        </p:nvCxnSpPr>
        <p:spPr>
          <a:xfrm flipH="1" flipV="1">
            <a:off x="2223455" y="3361955"/>
            <a:ext cx="4378719" cy="25801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8043071-1CA9-688C-2549-E75E91BB8086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43E8AF-054A-27E6-F147-279467921865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03C99-9903-5837-083D-D5B2A74A8C0A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7AC9CBA-C1C8-53A7-D9F4-F2B5ECEFA095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E7C728C-59F3-711B-49EF-5DEB48F2A5C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3448E2F-05E3-6D8A-E666-1A780815366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C5021B9-0057-5DAE-98A4-DBD88041DBC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1752EC1-91A9-689E-B096-207D9A3FC4C6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CB3F4B0-4650-EE6A-C9B1-263A54419EBD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FC6ADC7-498D-39F7-9E0A-CCE1320EDFEF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BB1779-3019-9AEF-2332-B7CE73213A50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1D536B-EDD9-BD28-B4B3-DD22D2CDB4C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F9330CB-A3B4-8CF4-9C60-10B1A539634E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C9E66D2-3901-E0C0-56B7-C19969A7381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ECC2175-0A95-62BD-B308-3366D68D36E4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AA6BEE6-6FD6-DF93-F11A-D3A147493DFC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FAD91B-728F-31AC-DB7A-31F7B86FCEA4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D9A19A-6166-511A-7F2F-A38B5689B9E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65BA6C7-8DD7-1481-7498-871A11032C2D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54D80616-80D1-3ABB-7E4F-8953F551F335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403E0D6-4A1B-1A9F-E36E-C5F6B31F48B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7BFA6A3-73DE-DDE0-E285-342803379F1A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D7EADA5-35E5-C62D-CE2E-954850917304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BA5C0FA1-15F6-B226-317F-3C00FC775ECB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4569440-02D2-A09D-F051-B5D9533C84F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063C2AF-E770-B2D8-0D0E-DD4D08DBB6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0A929F4-1D87-73C4-69F8-DFEA86EA7C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3FCB78A-C510-E8FF-0616-78F6380740E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DBCFCC9-162C-B6B8-3338-B8946153A33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ACE9470-6A1F-8826-8C78-AF5C2FC76712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9BA3EAE-7058-B865-DD8C-4A59EAC4E289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11D130C-B5EE-780C-86EE-FFB373AC55AA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B104184-10FF-1F71-98B4-D950A790230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0C02031-5F43-2133-B35B-ABBB98EB34A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E53B6E-0CA8-F298-0633-ECB7179A5343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B7B288C-5FC0-E315-859C-B8C41573EF23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E9ACF34-8B0B-6237-F037-9953408603D2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E07E296-8EF6-5947-614C-34B42E2A60CC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105B08D-04ED-605D-151A-E4E0AC9E9D04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B6D4689-C379-42F7-205D-FABC75D4C9A7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27690A-C630-AFA6-E02E-0F7CF1BB366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C4F001-3AFA-179C-42AA-6651D8445B36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EF51C0-BE28-9615-5E0A-ACA7DF5D8CA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778372-AAA9-9F99-7FDC-64A8732EF705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2E29B3A-DB85-29C2-C2A2-CA178C915E65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5790F51A-2634-FBBD-F38A-8ACF3E261E0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227DC8FB-6082-8DF6-FD0D-649D1BCAED40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7D10E37-C4D0-12FB-1BEC-59D2A45AFEA6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B3DF91A-CB64-2B6B-2CCA-E1382C6FE7BD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4DC0E1B-A31A-A4AA-B09D-2097E341E870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AC1CDB9-E79D-5BFD-0E8B-0146C726D2DD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692271C-3438-A5C0-3D73-198DFD35DA26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E33CD7-20D6-8499-F4D7-A83CFAECF3FA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5A7BB955-FE80-8A01-C447-CDD0488EC8A6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68A1993-3B09-A0C6-ACC2-4FEB8FFC371E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CC7F6938-7050-8CA1-DAD6-AAC83BAA465B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C3E3C4-EB56-64C3-A9E7-255DE6BA87A9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4AFF7F7-BFC2-8F40-B18E-C32337599EB0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09A4A529-8FA8-93D6-6955-2C948E8C52F6}"/>
              </a:ext>
            </a:extLst>
          </p:cNvPr>
          <p:cNvGrpSpPr/>
          <p:nvPr/>
        </p:nvGrpSpPr>
        <p:grpSpPr>
          <a:xfrm>
            <a:off x="4929800" y="5076942"/>
            <a:ext cx="3706145" cy="512412"/>
            <a:chOff x="5113866" y="4643081"/>
            <a:chExt cx="3706145" cy="51241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6EA935-60C6-988E-203C-D0BA8F716761}"/>
                </a:ext>
              </a:extLst>
            </p:cNvPr>
            <p:cNvSpPr/>
            <p:nvPr/>
          </p:nvSpPr>
          <p:spPr>
            <a:xfrm>
              <a:off x="8241267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34B811-52AF-C24B-311F-F54814C653C5}"/>
                </a:ext>
              </a:extLst>
            </p:cNvPr>
            <p:cNvSpPr/>
            <p:nvPr/>
          </p:nvSpPr>
          <p:spPr>
            <a:xfrm>
              <a:off x="5113866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A</a:t>
              </a:r>
            </a:p>
          </p:txBody>
        </p:sp>
      </p:grp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92B44D38-B167-3A45-96E7-71755E12E25A}"/>
              </a:ext>
            </a:extLst>
          </p:cNvPr>
          <p:cNvCxnSpPr>
            <a:cxnSpLocks/>
            <a:stCxn id="212" idx="0"/>
            <a:endCxn id="184" idx="4"/>
          </p:cNvCxnSpPr>
          <p:nvPr/>
        </p:nvCxnSpPr>
        <p:spPr>
          <a:xfrm flipH="1" flipV="1">
            <a:off x="4156315" y="3957688"/>
            <a:ext cx="419025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2276866-83F1-BCC0-574D-36D77385B816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5516895" y="3957688"/>
            <a:ext cx="282967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27A7652-9E93-5C3E-5D6E-97A8F05353ED}"/>
              </a:ext>
            </a:extLst>
          </p:cNvPr>
          <p:cNvCxnSpPr>
            <a:cxnSpLocks/>
            <a:stCxn id="212" idx="0"/>
            <a:endCxn id="80" idx="4"/>
          </p:cNvCxnSpPr>
          <p:nvPr/>
        </p:nvCxnSpPr>
        <p:spPr>
          <a:xfrm flipH="1" flipV="1">
            <a:off x="6911439" y="3940153"/>
            <a:ext cx="143513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4D397832-C4F3-4A23-4A98-D653931D2007}"/>
              </a:ext>
            </a:extLst>
          </p:cNvPr>
          <p:cNvCxnSpPr>
            <a:cxnSpLocks/>
            <a:stCxn id="212" idx="0"/>
            <a:endCxn id="121" idx="4"/>
          </p:cNvCxnSpPr>
          <p:nvPr/>
        </p:nvCxnSpPr>
        <p:spPr>
          <a:xfrm flipH="1" flipV="1">
            <a:off x="8329049" y="3940152"/>
            <a:ext cx="1752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FDD94225-0A77-E5E1-3B68-49518A8D31EA}"/>
              </a:ext>
            </a:extLst>
          </p:cNvPr>
          <p:cNvCxnSpPr>
            <a:cxnSpLocks/>
            <a:stCxn id="212" idx="0"/>
            <a:endCxn id="153" idx="4"/>
          </p:cNvCxnSpPr>
          <p:nvPr/>
        </p:nvCxnSpPr>
        <p:spPr>
          <a:xfrm flipV="1">
            <a:off x="8346573" y="3940153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718188E-79E0-D8A9-764C-7D9D32E3E7F0}"/>
              </a:ext>
            </a:extLst>
          </p:cNvPr>
          <p:cNvCxnSpPr>
            <a:cxnSpLocks/>
            <a:stCxn id="212" idx="0"/>
            <a:endCxn id="159" idx="4"/>
          </p:cNvCxnSpPr>
          <p:nvPr/>
        </p:nvCxnSpPr>
        <p:spPr>
          <a:xfrm flipV="1">
            <a:off x="8346573" y="3940152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7DE0E377-4338-9324-440C-7D3711B89035}"/>
              </a:ext>
            </a:extLst>
          </p:cNvPr>
          <p:cNvCxnSpPr>
            <a:cxnSpLocks/>
            <a:stCxn id="213" idx="0"/>
            <a:endCxn id="182" idx="4"/>
          </p:cNvCxnSpPr>
          <p:nvPr/>
        </p:nvCxnSpPr>
        <p:spPr>
          <a:xfrm flipH="1" flipV="1">
            <a:off x="3008716" y="3957509"/>
            <a:ext cx="2210456" cy="11194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380C4766-019B-024C-6974-8EF441AEA81B}"/>
              </a:ext>
            </a:extLst>
          </p:cNvPr>
          <p:cNvCxnSpPr>
            <a:cxnSpLocks/>
            <a:stCxn id="213" idx="0"/>
            <a:endCxn id="183" idx="4"/>
          </p:cNvCxnSpPr>
          <p:nvPr/>
        </p:nvCxnSpPr>
        <p:spPr>
          <a:xfrm flipH="1" flipV="1">
            <a:off x="3610235" y="3957688"/>
            <a:ext cx="160893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51F0344B-1E23-7DB1-DD73-C4E5421CE417}"/>
              </a:ext>
            </a:extLst>
          </p:cNvPr>
          <p:cNvCxnSpPr>
            <a:cxnSpLocks/>
            <a:stCxn id="213" idx="0"/>
            <a:endCxn id="184" idx="4"/>
          </p:cNvCxnSpPr>
          <p:nvPr/>
        </p:nvCxnSpPr>
        <p:spPr>
          <a:xfrm flipH="1" flipV="1">
            <a:off x="4156315" y="3957688"/>
            <a:ext cx="106285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466E941C-71B7-CD03-88F1-76955506341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4703768" y="3957689"/>
            <a:ext cx="515404" cy="11192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9744955-5180-A411-C56F-DB3BCDFC360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5110332" y="3957688"/>
            <a:ext cx="108840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216A35C-177D-DA6E-58E1-E371D4F24A90}"/>
              </a:ext>
            </a:extLst>
          </p:cNvPr>
          <p:cNvCxnSpPr>
            <a:cxnSpLocks/>
            <a:stCxn id="213" idx="0"/>
            <a:endCxn id="78" idx="4"/>
          </p:cNvCxnSpPr>
          <p:nvPr/>
        </p:nvCxnSpPr>
        <p:spPr>
          <a:xfrm flipV="1">
            <a:off x="5219172" y="3940154"/>
            <a:ext cx="879140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9B895CE5-83D4-F76B-3FDE-3774E47B3B75}"/>
              </a:ext>
            </a:extLst>
          </p:cNvPr>
          <p:cNvCxnSpPr>
            <a:cxnSpLocks/>
            <a:stCxn id="213" idx="0"/>
            <a:endCxn id="79" idx="4"/>
          </p:cNvCxnSpPr>
          <p:nvPr/>
        </p:nvCxnSpPr>
        <p:spPr>
          <a:xfrm flipV="1">
            <a:off x="5219172" y="3940153"/>
            <a:ext cx="128570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A1B843F-26F4-4116-111F-4040CA80302B}"/>
              </a:ext>
            </a:extLst>
          </p:cNvPr>
          <p:cNvCxnSpPr>
            <a:cxnSpLocks/>
            <a:stCxn id="213" idx="0"/>
            <a:endCxn id="80" idx="4"/>
          </p:cNvCxnSpPr>
          <p:nvPr/>
        </p:nvCxnSpPr>
        <p:spPr>
          <a:xfrm flipV="1">
            <a:off x="5219172" y="3940153"/>
            <a:ext cx="169226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272B7A8F-192B-7CB3-1D51-77C4334EABD7}"/>
              </a:ext>
            </a:extLst>
          </p:cNvPr>
          <p:cNvCxnSpPr>
            <a:cxnSpLocks/>
            <a:stCxn id="213" idx="0"/>
            <a:endCxn id="119" idx="4"/>
          </p:cNvCxnSpPr>
          <p:nvPr/>
        </p:nvCxnSpPr>
        <p:spPr>
          <a:xfrm flipV="1">
            <a:off x="5219172" y="3940153"/>
            <a:ext cx="2296750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08F0B2BB-4729-8AA2-8F86-9909F7FD05D6}"/>
              </a:ext>
            </a:extLst>
          </p:cNvPr>
          <p:cNvCxnSpPr>
            <a:cxnSpLocks/>
            <a:stCxn id="213" idx="0"/>
            <a:endCxn id="120" idx="4"/>
          </p:cNvCxnSpPr>
          <p:nvPr/>
        </p:nvCxnSpPr>
        <p:spPr>
          <a:xfrm flipV="1">
            <a:off x="5219172" y="3940152"/>
            <a:ext cx="270331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B5EC1B17-3752-5551-A6C6-C1D0C6A68B35}"/>
              </a:ext>
            </a:extLst>
          </p:cNvPr>
          <p:cNvCxnSpPr>
            <a:cxnSpLocks/>
            <a:stCxn id="213" idx="0"/>
            <a:endCxn id="121" idx="4"/>
          </p:cNvCxnSpPr>
          <p:nvPr/>
        </p:nvCxnSpPr>
        <p:spPr>
          <a:xfrm flipV="1">
            <a:off x="5219172" y="3940152"/>
            <a:ext cx="310987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3CDAF4EA-7A4A-16F7-3CA3-41EDA225CC1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3940154"/>
            <a:ext cx="3591301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9F6C88AA-0C0D-EFD9-ED2B-863E91CD4D25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3940153"/>
            <a:ext cx="3997865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F93C235E-2AD5-54AE-9A19-CE636457B289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3940153"/>
            <a:ext cx="5008911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16CE998F-9A89-20FB-DD90-A5E1EB18C992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3940152"/>
            <a:ext cx="5415475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BBA4A785-A199-92FE-8EF7-4BE8B70927B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98BEB5BF-D4AD-4931-E214-B4999CB5FAFC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2E7B1D-316E-91DC-08DE-76DE04B17450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225309" y="585857"/>
            <a:ext cx="3824352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C6B054-3B04-5974-F352-9155BE917739}"/>
              </a:ext>
            </a:extLst>
          </p:cNvPr>
          <p:cNvSpPr/>
          <p:nvPr/>
        </p:nvSpPr>
        <p:spPr>
          <a:xfrm>
            <a:off x="1934083" y="2849543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64DDFC2-254B-A549-26F4-1C3F078EFFEE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223455" y="2639361"/>
            <a:ext cx="1854" cy="210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A9754CE-CBAC-8AD0-BC4F-EECE040677BA}"/>
              </a:ext>
            </a:extLst>
          </p:cNvPr>
          <p:cNvSpPr/>
          <p:nvPr/>
        </p:nvSpPr>
        <p:spPr>
          <a:xfrm>
            <a:off x="1935937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2DF0F4D-6D12-8D2E-D7E9-C1AC700F5C7D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D62ED3-F7D6-A871-EF02-11534DE7BB2B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225309" y="1967115"/>
            <a:ext cx="0" cy="1598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EC43FDF-089A-F7B2-D5E7-586ABB5222AE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 flipV="1">
            <a:off x="2514681" y="2383155"/>
            <a:ext cx="806182" cy="2475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45F83390-1185-4321-22A4-DB7C334BC043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512827" y="3105749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47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EDE-D797-B29F-3F0F-96BB068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564235-CC69-837D-8771-E666B2801EEA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5501792" y="1193248"/>
            <a:ext cx="18541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A3A03F-450B-44B1-3575-2838CF516440}"/>
              </a:ext>
            </a:extLst>
          </p:cNvPr>
          <p:cNvSpPr txBox="1">
            <a:spLocks noChangeAspect="1"/>
          </p:cNvSpPr>
          <p:nvPr/>
        </p:nvSpPr>
        <p:spPr>
          <a:xfrm>
            <a:off x="7355957" y="855654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4A019-1B4F-3350-3C18-8E0DEB0B4B79}"/>
              </a:ext>
            </a:extLst>
          </p:cNvPr>
          <p:cNvSpPr/>
          <p:nvPr/>
        </p:nvSpPr>
        <p:spPr>
          <a:xfrm>
            <a:off x="874650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5E777-9053-D0B7-DA3B-15CAF6194C97}"/>
              </a:ext>
            </a:extLst>
          </p:cNvPr>
          <p:cNvSpPr/>
          <p:nvPr/>
        </p:nvSpPr>
        <p:spPr>
          <a:xfrm>
            <a:off x="7498576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DF57F-5D0B-0D1C-5E86-6E4AC44A9EEB}"/>
              </a:ext>
            </a:extLst>
          </p:cNvPr>
          <p:cNvSpPr/>
          <p:nvPr/>
        </p:nvSpPr>
        <p:spPr>
          <a:xfrm>
            <a:off x="8394704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E97FD6-3BDF-86D6-DE66-B90E26CBED98}"/>
              </a:ext>
            </a:extLst>
          </p:cNvPr>
          <p:cNvSpPr/>
          <p:nvPr/>
        </p:nvSpPr>
        <p:spPr>
          <a:xfrm>
            <a:off x="967207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55DA462-4A48-6F6E-EBF0-BAB5F4BBB31B}"/>
              </a:ext>
            </a:extLst>
          </p:cNvPr>
          <p:cNvSpPr/>
          <p:nvPr/>
        </p:nvSpPr>
        <p:spPr>
          <a:xfrm>
            <a:off x="9290832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56CB9EF-968F-FD27-F327-DE6DD76FCE91}"/>
              </a:ext>
            </a:extLst>
          </p:cNvPr>
          <p:cNvSpPr/>
          <p:nvPr/>
        </p:nvSpPr>
        <p:spPr>
          <a:xfrm>
            <a:off x="1018695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DEBF0CC-CCA5-2129-EF09-FD450297DD45}"/>
              </a:ext>
            </a:extLst>
          </p:cNvPr>
          <p:cNvSpPr/>
          <p:nvPr/>
        </p:nvSpPr>
        <p:spPr>
          <a:xfrm>
            <a:off x="6895362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83BF3E4-D73E-744D-64C1-97ABE748CE4D}"/>
              </a:ext>
            </a:extLst>
          </p:cNvPr>
          <p:cNvSpPr/>
          <p:nvPr/>
        </p:nvSpPr>
        <p:spPr>
          <a:xfrm>
            <a:off x="660244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1AAFAF1-A125-85CF-52D4-C817352E68F4}"/>
              </a:ext>
            </a:extLst>
          </p:cNvPr>
          <p:cNvSpPr/>
          <p:nvPr/>
        </p:nvSpPr>
        <p:spPr>
          <a:xfrm>
            <a:off x="5969791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11A5237-7AF7-1FA5-E120-43EF7816670E}"/>
              </a:ext>
            </a:extLst>
          </p:cNvPr>
          <p:cNvSpPr/>
          <p:nvPr/>
        </p:nvSpPr>
        <p:spPr>
          <a:xfrm>
            <a:off x="5706320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544557E-CE7A-6D75-13C9-345225FBA316}"/>
              </a:ext>
            </a:extLst>
          </p:cNvPr>
          <p:cNvSpPr/>
          <p:nvPr/>
        </p:nvSpPr>
        <p:spPr>
          <a:xfrm>
            <a:off x="2798495" y="37285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5AF71D9-3177-F7DD-67A6-61F15B7EEDD4}"/>
              </a:ext>
            </a:extLst>
          </p:cNvPr>
          <p:cNvSpPr/>
          <p:nvPr/>
        </p:nvSpPr>
        <p:spPr>
          <a:xfrm>
            <a:off x="2798495" y="26740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FD54B-6B95-B9A9-9C8A-D1271D07B1EB}"/>
              </a:ext>
            </a:extLst>
          </p:cNvPr>
          <p:cNvSpPr/>
          <p:nvPr/>
        </p:nvSpPr>
        <p:spPr>
          <a:xfrm>
            <a:off x="4736262" y="3012312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D3CC5-E7C1-E991-D00B-F96C6843219E}"/>
              </a:ext>
            </a:extLst>
          </p:cNvPr>
          <p:cNvSpPr/>
          <p:nvPr/>
        </p:nvSpPr>
        <p:spPr>
          <a:xfrm>
            <a:off x="4734992" y="1906444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577BE8-ADF3-F7B2-DF20-84911FB8FE55}"/>
              </a:ext>
            </a:extLst>
          </p:cNvPr>
          <p:cNvSpPr txBox="1">
            <a:spLocks noChangeAspect="1"/>
          </p:cNvSpPr>
          <p:nvPr/>
        </p:nvSpPr>
        <p:spPr>
          <a:xfrm>
            <a:off x="4736262" y="855654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A4A7241-3799-E2E6-B6E7-669EB9757CF1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>
          <a:xfrm flipH="1" flipV="1">
            <a:off x="5118392" y="2583244"/>
            <a:ext cx="1270" cy="429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1E0B13-8FF9-DC83-3BEA-6FA9C2CE68C1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V="1">
            <a:off x="5118392" y="1530842"/>
            <a:ext cx="635" cy="3756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E5A14FE-F5EE-3C9C-6F43-54E7D08B942F}"/>
              </a:ext>
            </a:extLst>
          </p:cNvPr>
          <p:cNvCxnSpPr>
            <a:cxnSpLocks/>
            <a:stCxn id="213" idx="6"/>
            <a:endCxn id="9" idx="2"/>
          </p:cNvCxnSpPr>
          <p:nvPr/>
        </p:nvCxnSpPr>
        <p:spPr>
          <a:xfrm>
            <a:off x="3377239" y="2930244"/>
            <a:ext cx="1359023" cy="420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99DA0D8-BB4A-98BB-BF93-60FE8883F17D}"/>
              </a:ext>
            </a:extLst>
          </p:cNvPr>
          <p:cNvCxnSpPr>
            <a:cxnSpLocks/>
            <a:stCxn id="212" idx="6"/>
            <a:endCxn id="9" idx="2"/>
          </p:cNvCxnSpPr>
          <p:nvPr/>
        </p:nvCxnSpPr>
        <p:spPr>
          <a:xfrm flipV="1">
            <a:off x="3377239" y="3350712"/>
            <a:ext cx="1359023" cy="634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FE41E91-63DB-B1EC-8ED8-C71BA87556D2}"/>
              </a:ext>
            </a:extLst>
          </p:cNvPr>
          <p:cNvCxnSpPr>
            <a:cxnSpLocks/>
            <a:stCxn id="29" idx="0"/>
            <a:endCxn id="92" idx="4"/>
          </p:cNvCxnSpPr>
          <p:nvPr/>
        </p:nvCxnSpPr>
        <p:spPr>
          <a:xfrm flipV="1">
            <a:off x="5119027" y="616311"/>
            <a:ext cx="1" cy="2393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Gerade Verbindung mit Pfeil 222">
            <a:extLst>
              <a:ext uri="{FF2B5EF4-FFF2-40B4-BE49-F238E27FC236}">
                <a16:creationId xmlns:a16="http://schemas.microsoft.com/office/drawing/2014/main" id="{EF9F4BF9-A4E2-6EA4-DEF1-15D4D8C0B580}"/>
              </a:ext>
            </a:extLst>
          </p:cNvPr>
          <p:cNvCxnSpPr>
            <a:cxnSpLocks/>
            <a:stCxn id="180" idx="0"/>
            <a:endCxn id="16" idx="6"/>
          </p:cNvCxnSpPr>
          <p:nvPr/>
        </p:nvCxnSpPr>
        <p:spPr>
          <a:xfrm flipH="1" flipV="1">
            <a:off x="5501792" y="2244844"/>
            <a:ext cx="757371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67DE37F8-645B-3705-D236-7334FEBB3113}"/>
              </a:ext>
            </a:extLst>
          </p:cNvPr>
          <p:cNvCxnSpPr>
            <a:cxnSpLocks/>
            <a:stCxn id="164" idx="0"/>
            <a:endCxn id="16" idx="6"/>
          </p:cNvCxnSpPr>
          <p:nvPr/>
        </p:nvCxnSpPr>
        <p:spPr>
          <a:xfrm flipH="1" flipV="1">
            <a:off x="5501792" y="2244844"/>
            <a:ext cx="1682942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87AA2381-7A26-1DE7-F845-413497D5CDAB}"/>
              </a:ext>
            </a:extLst>
          </p:cNvPr>
          <p:cNvSpPr/>
          <p:nvPr/>
        </p:nvSpPr>
        <p:spPr>
          <a:xfrm>
            <a:off x="7820933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A2F1B22D-DA6D-C79B-F851-D840883A5DA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5501792" y="2244844"/>
            <a:ext cx="2608513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159E819B-B8EA-58A3-92AF-0745BAE6A00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5501792" y="2244844"/>
            <a:ext cx="353408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8C21BB93-A54F-20E9-0066-3543DD7D6A14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5501792" y="2244844"/>
            <a:ext cx="445965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D631D76B-53D7-D03D-231C-E1AF5202EFC2}"/>
              </a:ext>
            </a:extLst>
          </p:cNvPr>
          <p:cNvCxnSpPr>
            <a:cxnSpLocks/>
            <a:stCxn id="181" idx="0"/>
            <a:endCxn id="9" idx="6"/>
          </p:cNvCxnSpPr>
          <p:nvPr/>
        </p:nvCxnSpPr>
        <p:spPr>
          <a:xfrm flipH="1" flipV="1">
            <a:off x="5503062" y="3350712"/>
            <a:ext cx="492630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B1227209-BB17-33BE-EE4A-839A078C137A}"/>
              </a:ext>
            </a:extLst>
          </p:cNvPr>
          <p:cNvCxnSpPr>
            <a:cxnSpLocks/>
            <a:stCxn id="169" idx="0"/>
            <a:endCxn id="9" idx="6"/>
          </p:cNvCxnSpPr>
          <p:nvPr/>
        </p:nvCxnSpPr>
        <p:spPr>
          <a:xfrm flipH="1" flipV="1">
            <a:off x="5503062" y="3350712"/>
            <a:ext cx="138875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8FA4DFE-1384-ECB6-444A-884D8B817979}"/>
              </a:ext>
            </a:extLst>
          </p:cNvPr>
          <p:cNvCxnSpPr>
            <a:cxnSpLocks/>
            <a:stCxn id="58" idx="0"/>
            <a:endCxn id="9" idx="6"/>
          </p:cNvCxnSpPr>
          <p:nvPr/>
        </p:nvCxnSpPr>
        <p:spPr>
          <a:xfrm flipH="1" flipV="1">
            <a:off x="5503062" y="3350712"/>
            <a:ext cx="2284886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BD8B39BB-A6E9-4D6E-FACB-0C2D368AF8BE}"/>
              </a:ext>
            </a:extLst>
          </p:cNvPr>
          <p:cNvCxnSpPr>
            <a:cxnSpLocks/>
            <a:stCxn id="62" idx="0"/>
            <a:endCxn id="9" idx="6"/>
          </p:cNvCxnSpPr>
          <p:nvPr/>
        </p:nvCxnSpPr>
        <p:spPr>
          <a:xfrm flipH="1" flipV="1">
            <a:off x="5503062" y="3350712"/>
            <a:ext cx="3181014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F6D5A951-99A5-530E-75B0-B9A6427D203C}"/>
              </a:ext>
            </a:extLst>
          </p:cNvPr>
          <p:cNvCxnSpPr>
            <a:cxnSpLocks/>
            <a:stCxn id="147" idx="0"/>
            <a:endCxn id="9" idx="6"/>
          </p:cNvCxnSpPr>
          <p:nvPr/>
        </p:nvCxnSpPr>
        <p:spPr>
          <a:xfrm flipH="1" flipV="1">
            <a:off x="5503062" y="3350712"/>
            <a:ext cx="4077142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F7FC98CD-9632-E3A4-FC2A-2232195F7A7D}"/>
              </a:ext>
            </a:extLst>
          </p:cNvPr>
          <p:cNvCxnSpPr>
            <a:cxnSpLocks/>
            <a:stCxn id="149" idx="0"/>
            <a:endCxn id="9" idx="6"/>
          </p:cNvCxnSpPr>
          <p:nvPr/>
        </p:nvCxnSpPr>
        <p:spPr>
          <a:xfrm flipH="1" flipV="1">
            <a:off x="5503062" y="3350712"/>
            <a:ext cx="497326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85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B712-5514-B29D-50DC-273E3905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4E51DDD-4C7C-9B03-20C3-BC52F9D9CF3D}"/>
              </a:ext>
            </a:extLst>
          </p:cNvPr>
          <p:cNvCxnSpPr>
            <a:cxnSpLocks/>
            <a:stCxn id="29" idx="6"/>
            <a:endCxn id="5" idx="2"/>
          </p:cNvCxnSpPr>
          <p:nvPr/>
        </p:nvCxnSpPr>
        <p:spPr>
          <a:xfrm>
            <a:off x="4387717" y="1613619"/>
            <a:ext cx="2009583" cy="4189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9100D5B-79A2-EED0-590E-9531C921E16C}"/>
              </a:ext>
            </a:extLst>
          </p:cNvPr>
          <p:cNvSpPr txBox="1">
            <a:spLocks noChangeAspect="1"/>
          </p:cNvSpPr>
          <p:nvPr/>
        </p:nvSpPr>
        <p:spPr>
          <a:xfrm>
            <a:off x="6397300" y="1695007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97EFF0-AF31-E1F5-5EFF-926CB429D579}"/>
              </a:ext>
            </a:extLst>
          </p:cNvPr>
          <p:cNvSpPr/>
          <p:nvPr/>
        </p:nvSpPr>
        <p:spPr>
          <a:xfrm>
            <a:off x="687016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D44DCB-1A6E-59A0-D86B-C1B78C24DF11}"/>
              </a:ext>
            </a:extLst>
          </p:cNvPr>
          <p:cNvSpPr/>
          <p:nvPr/>
        </p:nvSpPr>
        <p:spPr>
          <a:xfrm>
            <a:off x="6353761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84FA6C-A260-24D4-8E42-04881042026F}"/>
              </a:ext>
            </a:extLst>
          </p:cNvPr>
          <p:cNvSpPr/>
          <p:nvPr/>
        </p:nvSpPr>
        <p:spPr>
          <a:xfrm>
            <a:off x="7249889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91F7D78-C058-BB00-8B36-9E5714D9798D}"/>
              </a:ext>
            </a:extLst>
          </p:cNvPr>
          <p:cNvSpPr/>
          <p:nvPr/>
        </p:nvSpPr>
        <p:spPr>
          <a:xfrm>
            <a:off x="779573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2F6ECD-B332-E561-DB6D-47DFE53A0A3F}"/>
              </a:ext>
            </a:extLst>
          </p:cNvPr>
          <p:cNvSpPr/>
          <p:nvPr/>
        </p:nvSpPr>
        <p:spPr>
          <a:xfrm>
            <a:off x="8146017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01D3506-5460-DD37-FDB1-D6751DCAD9BE}"/>
              </a:ext>
            </a:extLst>
          </p:cNvPr>
          <p:cNvSpPr/>
          <p:nvPr/>
        </p:nvSpPr>
        <p:spPr>
          <a:xfrm>
            <a:off x="904214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B47FF74-25BB-4256-8F3B-D7F6FA859A99}"/>
              </a:ext>
            </a:extLst>
          </p:cNvPr>
          <p:cNvSpPr/>
          <p:nvPr/>
        </p:nvSpPr>
        <p:spPr>
          <a:xfrm>
            <a:off x="545763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C78BF74-85E3-13AC-1ACA-8A4A5F2DA831}"/>
              </a:ext>
            </a:extLst>
          </p:cNvPr>
          <p:cNvSpPr/>
          <p:nvPr/>
        </p:nvSpPr>
        <p:spPr>
          <a:xfrm>
            <a:off x="1531065" y="44154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E1FA2F1-5DF8-3CD8-6F65-F81570E174F6}"/>
              </a:ext>
            </a:extLst>
          </p:cNvPr>
          <p:cNvSpPr/>
          <p:nvPr/>
        </p:nvSpPr>
        <p:spPr>
          <a:xfrm>
            <a:off x="1531065" y="33609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1C569-A776-10B2-35A1-AD0EC14E2BEA}"/>
              </a:ext>
            </a:extLst>
          </p:cNvPr>
          <p:cNvSpPr/>
          <p:nvPr/>
        </p:nvSpPr>
        <p:spPr>
          <a:xfrm>
            <a:off x="2915013" y="3715606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FB2909-ECD6-574D-B70D-D1FBC4FFFF7E}"/>
              </a:ext>
            </a:extLst>
          </p:cNvPr>
          <p:cNvSpPr/>
          <p:nvPr/>
        </p:nvSpPr>
        <p:spPr>
          <a:xfrm>
            <a:off x="3620917" y="2472673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650A8C-4E16-AF5A-D297-FC5382746D26}"/>
              </a:ext>
            </a:extLst>
          </p:cNvPr>
          <p:cNvSpPr txBox="1">
            <a:spLocks noChangeAspect="1"/>
          </p:cNvSpPr>
          <p:nvPr/>
        </p:nvSpPr>
        <p:spPr>
          <a:xfrm>
            <a:off x="3622187" y="127602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747FC74-38A5-A6E1-C08F-033C7096E31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298413" y="3149473"/>
            <a:ext cx="705904" cy="5661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7203ACE-DE40-F952-E75D-43C66F575883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 flipH="1">
            <a:off x="4004317" y="1951213"/>
            <a:ext cx="635" cy="5214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144EABA-16F2-5BAD-4F19-289C9FD72DB9}"/>
              </a:ext>
            </a:extLst>
          </p:cNvPr>
          <p:cNvCxnSpPr>
            <a:cxnSpLocks/>
            <a:stCxn id="9" idx="2"/>
            <a:endCxn id="213" idx="6"/>
          </p:cNvCxnSpPr>
          <p:nvPr/>
        </p:nvCxnSpPr>
        <p:spPr>
          <a:xfrm flipH="1" flipV="1">
            <a:off x="2109809" y="3617190"/>
            <a:ext cx="805204" cy="436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9C9F95C-540C-9A03-C817-269CCD88209A}"/>
              </a:ext>
            </a:extLst>
          </p:cNvPr>
          <p:cNvCxnSpPr>
            <a:cxnSpLocks/>
            <a:stCxn id="9" idx="2"/>
            <a:endCxn id="212" idx="6"/>
          </p:cNvCxnSpPr>
          <p:nvPr/>
        </p:nvCxnSpPr>
        <p:spPr>
          <a:xfrm flipH="1">
            <a:off x="2109809" y="4054006"/>
            <a:ext cx="805204" cy="6176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6605B99A-AC40-AF9B-F564-8FE5CDB1F6B2}"/>
              </a:ext>
            </a:extLst>
          </p:cNvPr>
          <p:cNvSpPr/>
          <p:nvPr/>
        </p:nvSpPr>
        <p:spPr>
          <a:xfrm>
            <a:off x="5944598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18F1319F-4810-D55B-02FC-CC118EDB294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4387717" y="2811073"/>
            <a:ext cx="1846253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28DA004E-6F3D-4197-FAB7-FE8FC416C1A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4387717" y="2811073"/>
            <a:ext cx="277182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7F7193F4-2179-0762-972C-F9C051B8EEB8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4387717" y="2811073"/>
            <a:ext cx="369739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EA00793-B3C6-C40C-D5A1-BB241A4DB730}"/>
              </a:ext>
            </a:extLst>
          </p:cNvPr>
          <p:cNvCxnSpPr>
            <a:cxnSpLocks/>
            <a:stCxn id="169" idx="0"/>
            <a:endCxn id="2" idx="6"/>
          </p:cNvCxnSpPr>
          <p:nvPr/>
        </p:nvCxnSpPr>
        <p:spPr>
          <a:xfrm flipH="1" flipV="1">
            <a:off x="5007409" y="4053008"/>
            <a:ext cx="73959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33CC4D42-4AAC-FBB7-203C-B7E1F61B432F}"/>
              </a:ext>
            </a:extLst>
          </p:cNvPr>
          <p:cNvCxnSpPr>
            <a:cxnSpLocks/>
            <a:stCxn id="58" idx="0"/>
            <a:endCxn id="2" idx="6"/>
          </p:cNvCxnSpPr>
          <p:nvPr/>
        </p:nvCxnSpPr>
        <p:spPr>
          <a:xfrm flipH="1" flipV="1">
            <a:off x="5007409" y="4053008"/>
            <a:ext cx="1635724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69551057-7CFF-50B3-431A-DA68A22FD19E}"/>
              </a:ext>
            </a:extLst>
          </p:cNvPr>
          <p:cNvCxnSpPr>
            <a:cxnSpLocks/>
            <a:stCxn id="62" idx="0"/>
            <a:endCxn id="2" idx="6"/>
          </p:cNvCxnSpPr>
          <p:nvPr/>
        </p:nvCxnSpPr>
        <p:spPr>
          <a:xfrm flipH="1" flipV="1">
            <a:off x="5007409" y="4053008"/>
            <a:ext cx="2531852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C047FCBD-742F-CC71-F7B7-8C590B68C1E0}"/>
              </a:ext>
            </a:extLst>
          </p:cNvPr>
          <p:cNvCxnSpPr>
            <a:cxnSpLocks/>
            <a:stCxn id="147" idx="0"/>
            <a:endCxn id="2" idx="6"/>
          </p:cNvCxnSpPr>
          <p:nvPr/>
        </p:nvCxnSpPr>
        <p:spPr>
          <a:xfrm flipH="1" flipV="1">
            <a:off x="5007409" y="4053008"/>
            <a:ext cx="3427980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00BDE4D-D05F-36B6-3F03-41A19D32405E}"/>
              </a:ext>
            </a:extLst>
          </p:cNvPr>
          <p:cNvCxnSpPr>
            <a:cxnSpLocks/>
            <a:stCxn id="149" idx="0"/>
            <a:endCxn id="2" idx="6"/>
          </p:cNvCxnSpPr>
          <p:nvPr/>
        </p:nvCxnSpPr>
        <p:spPr>
          <a:xfrm flipH="1" flipV="1">
            <a:off x="5007409" y="4053008"/>
            <a:ext cx="432410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EE88B83-B91C-0CF7-9374-1B4D807D8AE6}"/>
              </a:ext>
            </a:extLst>
          </p:cNvPr>
          <p:cNvSpPr/>
          <p:nvPr/>
        </p:nvSpPr>
        <p:spPr>
          <a:xfrm>
            <a:off x="4240609" y="3714608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035C29-560D-5F3C-B83C-74F41AD5E4EA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4004317" y="3149473"/>
            <a:ext cx="619692" cy="565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84DCCC-8D79-5C02-244E-C722738E6B89}"/>
              </a:ext>
            </a:extLst>
          </p:cNvPr>
          <p:cNvCxnSpPr>
            <a:cxnSpLocks/>
            <a:stCxn id="92" idx="4"/>
            <a:endCxn id="29" idx="0"/>
          </p:cNvCxnSpPr>
          <p:nvPr/>
        </p:nvCxnSpPr>
        <p:spPr>
          <a:xfrm flipH="1">
            <a:off x="4004952" y="616311"/>
            <a:ext cx="1114076" cy="65971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0C91F96-FE41-C74B-665B-91BD7881CA00}"/>
              </a:ext>
            </a:extLst>
          </p:cNvPr>
          <p:cNvCxnSpPr>
            <a:cxnSpLocks/>
            <a:stCxn id="9" idx="6"/>
            <a:endCxn id="2" idx="2"/>
          </p:cNvCxnSpPr>
          <p:nvPr/>
        </p:nvCxnSpPr>
        <p:spPr>
          <a:xfrm flipV="1">
            <a:off x="3681813" y="4053008"/>
            <a:ext cx="558796" cy="9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6645436-4B71-B736-C0B4-58AFC74CB004}"/>
              </a:ext>
            </a:extLst>
          </p:cNvPr>
          <p:cNvSpPr/>
          <p:nvPr/>
        </p:nvSpPr>
        <p:spPr>
          <a:xfrm>
            <a:off x="2595563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7EB3A6-3758-6700-5EEA-3623128A521D}"/>
              </a:ext>
            </a:extLst>
          </p:cNvPr>
          <p:cNvSpPr/>
          <p:nvPr/>
        </p:nvSpPr>
        <p:spPr>
          <a:xfrm>
            <a:off x="3413815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385E0-2205-FA07-565E-6091E5BBE2FC}"/>
              </a:ext>
            </a:extLst>
          </p:cNvPr>
          <p:cNvSpPr/>
          <p:nvPr/>
        </p:nvSpPr>
        <p:spPr>
          <a:xfrm>
            <a:off x="4240609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B4EBFEEF-8BDD-4F06-BCE2-7DC233287884}"/>
              </a:ext>
            </a:extLst>
          </p:cNvPr>
          <p:cNvCxnSpPr>
            <a:cxnSpLocks/>
            <a:stCxn id="2" idx="4"/>
            <a:endCxn id="111" idx="0"/>
          </p:cNvCxnSpPr>
          <p:nvPr/>
        </p:nvCxnSpPr>
        <p:spPr>
          <a:xfrm flipH="1">
            <a:off x="2884935" y="4391408"/>
            <a:ext cx="1739074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1534C4FB-C444-0FBC-7AEA-E4FE574CF072}"/>
              </a:ext>
            </a:extLst>
          </p:cNvPr>
          <p:cNvCxnSpPr>
            <a:cxnSpLocks/>
            <a:stCxn id="2" idx="4"/>
            <a:endCxn id="112" idx="0"/>
          </p:cNvCxnSpPr>
          <p:nvPr/>
        </p:nvCxnSpPr>
        <p:spPr>
          <a:xfrm flipH="1">
            <a:off x="3703187" y="4391408"/>
            <a:ext cx="920822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0F0E944-FA35-6D3B-0991-F43EB2A52C55}"/>
              </a:ext>
            </a:extLst>
          </p:cNvPr>
          <p:cNvCxnSpPr>
            <a:cxnSpLocks/>
            <a:stCxn id="2" idx="4"/>
            <a:endCxn id="113" idx="0"/>
          </p:cNvCxnSpPr>
          <p:nvPr/>
        </p:nvCxnSpPr>
        <p:spPr>
          <a:xfrm flipH="1">
            <a:off x="4529981" y="4391408"/>
            <a:ext cx="94028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1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C112-7C16-8603-A4E0-94A5AAF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978430-2182-454A-86CC-AC37EAD98B00}"/>
              </a:ext>
            </a:extLst>
          </p:cNvPr>
          <p:cNvSpPr/>
          <p:nvPr/>
        </p:nvSpPr>
        <p:spPr>
          <a:xfrm>
            <a:off x="4475805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315157D-6DC9-3967-34A1-8FF6785C6EB8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3942602" y="1671021"/>
            <a:ext cx="53320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821F64C-0FF7-0F18-3791-51E8C4F75D59}"/>
              </a:ext>
            </a:extLst>
          </p:cNvPr>
          <p:cNvSpPr/>
          <p:nvPr/>
        </p:nvSpPr>
        <p:spPr>
          <a:xfrm>
            <a:off x="3175802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D771043-2E46-1EB6-4D8E-FEDE806058B9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3334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1684B7-52DC-8020-13FB-1C24E84FB63A}"/>
              </a:ext>
            </a:extLst>
          </p:cNvPr>
          <p:cNvCxnSpPr>
            <a:cxnSpLocks/>
            <a:stCxn id="29" idx="6"/>
            <a:endCxn id="16" idx="2"/>
          </p:cNvCxnSpPr>
          <p:nvPr/>
        </p:nvCxnSpPr>
        <p:spPr>
          <a:xfrm>
            <a:off x="2608074" y="1671021"/>
            <a:ext cx="56772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45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B6B-1E79-2DA7-EAB2-C9908A24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/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D3ABC052-0F54-55C3-38FF-A0EB6A1185B3}"/>
              </a:ext>
            </a:extLst>
          </p:cNvPr>
          <p:cNvCxnSpPr>
            <a:cxnSpLocks/>
            <a:stCxn id="360" idx="4"/>
            <a:endCxn id="213" idx="0"/>
          </p:cNvCxnSpPr>
          <p:nvPr/>
        </p:nvCxnSpPr>
        <p:spPr>
          <a:xfrm flipH="1">
            <a:off x="5113356" y="1246306"/>
            <a:ext cx="1648136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C6021FDC-AB4E-8DAD-68A8-588B95CBDFD6}"/>
              </a:ext>
            </a:extLst>
          </p:cNvPr>
          <p:cNvCxnSpPr>
            <a:cxnSpLocks/>
            <a:stCxn id="360" idx="4"/>
            <a:endCxn id="212" idx="0"/>
          </p:cNvCxnSpPr>
          <p:nvPr/>
        </p:nvCxnSpPr>
        <p:spPr>
          <a:xfrm>
            <a:off x="6761492" y="1246306"/>
            <a:ext cx="1479265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D2525C-1BFD-45E2-45CF-D1FF3109815C}"/>
              </a:ext>
            </a:extLst>
          </p:cNvPr>
          <p:cNvGrpSpPr/>
          <p:nvPr/>
        </p:nvGrpSpPr>
        <p:grpSpPr>
          <a:xfrm>
            <a:off x="2836534" y="1641196"/>
            <a:ext cx="8376857" cy="1851546"/>
            <a:chOff x="2836534" y="2106143"/>
            <a:chExt cx="8376857" cy="185154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00FC83-1C10-C404-6905-9F2FDFEE50CE}"/>
                </a:ext>
              </a:extLst>
            </p:cNvPr>
            <p:cNvSpPr/>
            <p:nvPr/>
          </p:nvSpPr>
          <p:spPr>
            <a:xfrm>
              <a:off x="5926130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24E956-5D7D-87CD-9960-1FCBEF11100D}"/>
                </a:ext>
              </a:extLst>
            </p:cNvPr>
            <p:cNvSpPr/>
            <p:nvPr/>
          </p:nvSpPr>
          <p:spPr>
            <a:xfrm>
              <a:off x="6332695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CE80EA-E94D-46D8-B5AC-D23E38A03371}"/>
                </a:ext>
              </a:extLst>
            </p:cNvPr>
            <p:cNvSpPr/>
            <p:nvPr/>
          </p:nvSpPr>
          <p:spPr>
            <a:xfrm>
              <a:off x="6739258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C05A627-DCC2-E218-41AC-B4B7D92400AE}"/>
                </a:ext>
              </a:extLst>
            </p:cNvPr>
            <p:cNvSpPr/>
            <p:nvPr/>
          </p:nvSpPr>
          <p:spPr>
            <a:xfrm>
              <a:off x="7343740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B473124-0807-88FF-D3DD-28EDB9ECDB18}"/>
                </a:ext>
              </a:extLst>
            </p:cNvPr>
            <p:cNvSpPr/>
            <p:nvPr/>
          </p:nvSpPr>
          <p:spPr>
            <a:xfrm>
              <a:off x="7750305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36E696-23AA-6858-BC9D-13CFAA7736D5}"/>
                </a:ext>
              </a:extLst>
            </p:cNvPr>
            <p:cNvSpPr/>
            <p:nvPr/>
          </p:nvSpPr>
          <p:spPr>
            <a:xfrm>
              <a:off x="8156868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110817D-58EE-C3D4-8E1E-A82BB76C15CC}"/>
                </a:ext>
              </a:extLst>
            </p:cNvPr>
            <p:cNvSpPr/>
            <p:nvPr/>
          </p:nvSpPr>
          <p:spPr>
            <a:xfrm>
              <a:off x="8638291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128EE97-6088-E436-CF29-0D14FD6E3248}"/>
                </a:ext>
              </a:extLst>
            </p:cNvPr>
            <p:cNvSpPr/>
            <p:nvPr/>
          </p:nvSpPr>
          <p:spPr>
            <a:xfrm>
              <a:off x="9044856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08D79B-F59E-EF6B-66B2-5FB347FFC816}"/>
                </a:ext>
              </a:extLst>
            </p:cNvPr>
            <p:cNvSpPr/>
            <p:nvPr/>
          </p:nvSpPr>
          <p:spPr>
            <a:xfrm>
              <a:off x="9451419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B90B94-22EF-5D54-E527-A95412375CE3}"/>
                </a:ext>
              </a:extLst>
            </p:cNvPr>
            <p:cNvSpPr/>
            <p:nvPr/>
          </p:nvSpPr>
          <p:spPr>
            <a:xfrm>
              <a:off x="10055901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4F1594B-8C7D-E151-98A2-9BED3E492F58}"/>
                </a:ext>
              </a:extLst>
            </p:cNvPr>
            <p:cNvSpPr/>
            <p:nvPr/>
          </p:nvSpPr>
          <p:spPr>
            <a:xfrm>
              <a:off x="10462466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3282D6B-8B4B-90E3-E0A1-8917D791B065}"/>
                </a:ext>
              </a:extLst>
            </p:cNvPr>
            <p:cNvSpPr/>
            <p:nvPr/>
          </p:nvSpPr>
          <p:spPr>
            <a:xfrm>
              <a:off x="10869029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D3094C5-0193-5E3A-6635-FE8EEC393207}"/>
                </a:ext>
              </a:extLst>
            </p:cNvPr>
            <p:cNvSpPr/>
            <p:nvPr/>
          </p:nvSpPr>
          <p:spPr>
            <a:xfrm>
              <a:off x="4531586" y="3651509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9E789E3-D767-E23C-3EBF-F586987C9AC7}"/>
                </a:ext>
              </a:extLst>
            </p:cNvPr>
            <p:cNvSpPr/>
            <p:nvPr/>
          </p:nvSpPr>
          <p:spPr>
            <a:xfrm>
              <a:off x="4938151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816E95-34AC-DAD6-BE71-09A09309D9F5}"/>
                </a:ext>
              </a:extLst>
            </p:cNvPr>
            <p:cNvSpPr/>
            <p:nvPr/>
          </p:nvSpPr>
          <p:spPr>
            <a:xfrm>
              <a:off x="5344714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951F09-C92B-3B8A-057D-62B460AEFD42}"/>
                </a:ext>
              </a:extLst>
            </p:cNvPr>
            <p:cNvSpPr/>
            <p:nvPr/>
          </p:nvSpPr>
          <p:spPr>
            <a:xfrm>
              <a:off x="2836534" y="3651509"/>
              <a:ext cx="344364" cy="306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John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0413E1-FD70-5B4E-C90A-1A2CA1CC2BC2}"/>
                </a:ext>
              </a:extLst>
            </p:cNvPr>
            <p:cNvSpPr/>
            <p:nvPr/>
          </p:nvSpPr>
          <p:spPr>
            <a:xfrm>
              <a:off x="3379880" y="3651509"/>
              <a:ext cx="460710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Tiffany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FC93B27-A049-ABF0-09E2-D6D386987995}"/>
                </a:ext>
              </a:extLst>
            </p:cNvPr>
            <p:cNvSpPr/>
            <p:nvPr/>
          </p:nvSpPr>
          <p:spPr>
            <a:xfrm>
              <a:off x="3901303" y="3651509"/>
              <a:ext cx="510024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Michael</a:t>
              </a:r>
            </a:p>
          </p:txBody>
        </p: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89D222AA-3022-2748-9D00-64D847675FE4}"/>
                </a:ext>
              </a:extLst>
            </p:cNvPr>
            <p:cNvGrpSpPr/>
            <p:nvPr/>
          </p:nvGrpSpPr>
          <p:grpSpPr>
            <a:xfrm>
              <a:off x="4823984" y="2106143"/>
              <a:ext cx="3706145" cy="512412"/>
              <a:chOff x="5113866" y="4643081"/>
              <a:chExt cx="3706145" cy="51241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280A45-EA03-648A-C523-3693AB9DB3FC}"/>
                  </a:ext>
                </a:extLst>
              </p:cNvPr>
              <p:cNvSpPr/>
              <p:nvPr/>
            </p:nvSpPr>
            <p:spPr>
              <a:xfrm>
                <a:off x="8241267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B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0F48C99-D22B-8F3C-8C92-24CCB2723DAC}"/>
                  </a:ext>
                </a:extLst>
              </p:cNvPr>
              <p:cNvSpPr/>
              <p:nvPr/>
            </p:nvSpPr>
            <p:spPr>
              <a:xfrm>
                <a:off x="5113866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A</a:t>
                </a:r>
              </a:p>
            </p:txBody>
          </p:sp>
        </p:grpSp>
        <p:cxnSp>
          <p:nvCxnSpPr>
            <p:cNvPr id="251" name="Gerade Verbindung mit Pfeil 250">
              <a:extLst>
                <a:ext uri="{FF2B5EF4-FFF2-40B4-BE49-F238E27FC236}">
                  <a16:creationId xmlns:a16="http://schemas.microsoft.com/office/drawing/2014/main" id="{087288B3-5366-3DB5-8E23-7185537C1FE7}"/>
                </a:ext>
              </a:extLst>
            </p:cNvPr>
            <p:cNvCxnSpPr>
              <a:cxnSpLocks/>
              <a:stCxn id="212" idx="4"/>
              <a:endCxn id="172" idx="0"/>
            </p:cNvCxnSpPr>
            <p:nvPr/>
          </p:nvCxnSpPr>
          <p:spPr>
            <a:xfrm flipH="1">
              <a:off x="5516895" y="2618555"/>
              <a:ext cx="2723862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71BA9F19-D9E3-2A10-BE72-E95A694E1B9D}"/>
                </a:ext>
              </a:extLst>
            </p:cNvPr>
            <p:cNvCxnSpPr>
              <a:cxnSpLocks/>
              <a:stCxn id="212" idx="4"/>
              <a:endCxn id="153" idx="0"/>
            </p:cNvCxnSpPr>
            <p:nvPr/>
          </p:nvCxnSpPr>
          <p:spPr>
            <a:xfrm>
              <a:off x="8240757" y="2618555"/>
              <a:ext cx="1382843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mit Pfeil 262">
              <a:extLst>
                <a:ext uri="{FF2B5EF4-FFF2-40B4-BE49-F238E27FC236}">
                  <a16:creationId xmlns:a16="http://schemas.microsoft.com/office/drawing/2014/main" id="{56CA67EB-F42A-631E-5296-1E0F26E4D69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8269656" y="2618554"/>
              <a:ext cx="2771554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96546A73-3690-DF5F-099D-6441796E986D}"/>
                </a:ext>
              </a:extLst>
            </p:cNvPr>
            <p:cNvCxnSpPr>
              <a:cxnSpLocks/>
              <a:stCxn id="213" idx="4"/>
              <a:endCxn id="182" idx="0"/>
            </p:cNvCxnSpPr>
            <p:nvPr/>
          </p:nvCxnSpPr>
          <p:spPr>
            <a:xfrm flipH="1">
              <a:off x="3008716" y="2618555"/>
              <a:ext cx="2104640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5AE64B2-DF95-7E8B-45D6-527040D93453}"/>
                </a:ext>
              </a:extLst>
            </p:cNvPr>
            <p:cNvCxnSpPr>
              <a:cxnSpLocks/>
              <a:stCxn id="213" idx="4"/>
              <a:endCxn id="183" idx="0"/>
            </p:cNvCxnSpPr>
            <p:nvPr/>
          </p:nvCxnSpPr>
          <p:spPr>
            <a:xfrm flipH="1">
              <a:off x="3610235" y="2618555"/>
              <a:ext cx="1503121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F4D35911-C6B9-7C44-1155-52F29473D721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 flipH="1">
              <a:off x="4156315" y="2618554"/>
              <a:ext cx="4113341" cy="103295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C16F9C85-A881-C301-6460-49D15F25CFEC}"/>
                </a:ext>
              </a:extLst>
            </p:cNvPr>
            <p:cNvCxnSpPr>
              <a:cxnSpLocks/>
              <a:stCxn id="213" idx="4"/>
              <a:endCxn id="170" idx="0"/>
            </p:cNvCxnSpPr>
            <p:nvPr/>
          </p:nvCxnSpPr>
          <p:spPr>
            <a:xfrm flipH="1">
              <a:off x="4703768" y="2618555"/>
              <a:ext cx="409588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45AD4B0A-D95A-64CB-D52F-83321C116C3E}"/>
                </a:ext>
              </a:extLst>
            </p:cNvPr>
            <p:cNvCxnSpPr>
              <a:cxnSpLocks/>
              <a:stCxn id="213" idx="4"/>
              <a:endCxn id="171" idx="0"/>
            </p:cNvCxnSpPr>
            <p:nvPr/>
          </p:nvCxnSpPr>
          <p:spPr>
            <a:xfrm flipH="1">
              <a:off x="5110332" y="2618555"/>
              <a:ext cx="3024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D27327A0-C912-9C0E-1E66-AE219D3652A9}"/>
                </a:ext>
              </a:extLst>
            </p:cNvPr>
            <p:cNvCxnSpPr>
              <a:cxnSpLocks/>
              <a:stCxn id="213" idx="4"/>
              <a:endCxn id="78" idx="0"/>
            </p:cNvCxnSpPr>
            <p:nvPr/>
          </p:nvCxnSpPr>
          <p:spPr>
            <a:xfrm>
              <a:off x="5113356" y="2618555"/>
              <a:ext cx="984956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7648BB89-1F09-D58A-FE2B-13E2BEFFF0D1}"/>
                </a:ext>
              </a:extLst>
            </p:cNvPr>
            <p:cNvCxnSpPr>
              <a:cxnSpLocks/>
              <a:stCxn id="213" idx="4"/>
              <a:endCxn id="79" idx="0"/>
            </p:cNvCxnSpPr>
            <p:nvPr/>
          </p:nvCxnSpPr>
          <p:spPr>
            <a:xfrm>
              <a:off x="5113356" y="2618555"/>
              <a:ext cx="1391520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87FCDB99-53BB-894E-CE2B-389FBA2E07F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flipH="1">
              <a:off x="6911439" y="2618554"/>
              <a:ext cx="1329318" cy="10154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DF7387B0-37E3-4220-52EE-1C90CF0C356E}"/>
                </a:ext>
              </a:extLst>
            </p:cNvPr>
            <p:cNvCxnSpPr>
              <a:cxnSpLocks/>
              <a:stCxn id="213" idx="4"/>
              <a:endCxn id="119" idx="0"/>
            </p:cNvCxnSpPr>
            <p:nvPr/>
          </p:nvCxnSpPr>
          <p:spPr>
            <a:xfrm>
              <a:off x="5113356" y="2618555"/>
              <a:ext cx="2402566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8A61C9F5-3C48-3222-D7DD-66BEADA2E041}"/>
                </a:ext>
              </a:extLst>
            </p:cNvPr>
            <p:cNvCxnSpPr>
              <a:cxnSpLocks/>
              <a:stCxn id="213" idx="4"/>
              <a:endCxn id="120" idx="0"/>
            </p:cNvCxnSpPr>
            <p:nvPr/>
          </p:nvCxnSpPr>
          <p:spPr>
            <a:xfrm>
              <a:off x="5113356" y="2618555"/>
              <a:ext cx="2809130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2A8CC123-2491-04CD-E7FD-2440E4AC4528}"/>
                </a:ext>
              </a:extLst>
            </p:cNvPr>
            <p:cNvCxnSpPr>
              <a:cxnSpLocks/>
              <a:stCxn id="212" idx="4"/>
              <a:endCxn id="121" idx="0"/>
            </p:cNvCxnSpPr>
            <p:nvPr/>
          </p:nvCxnSpPr>
          <p:spPr>
            <a:xfrm>
              <a:off x="8240757" y="2618555"/>
              <a:ext cx="88292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2FBF2D43-79AE-7238-5CE9-4733142BAB58}"/>
                </a:ext>
              </a:extLst>
            </p:cNvPr>
            <p:cNvCxnSpPr>
              <a:cxnSpLocks/>
              <a:stCxn id="213" idx="4"/>
              <a:endCxn id="151" idx="0"/>
            </p:cNvCxnSpPr>
            <p:nvPr/>
          </p:nvCxnSpPr>
          <p:spPr>
            <a:xfrm>
              <a:off x="5113356" y="2618555"/>
              <a:ext cx="3697117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D011D187-1CB2-2116-1EDD-F07B86717CBA}"/>
                </a:ext>
              </a:extLst>
            </p:cNvPr>
            <p:cNvCxnSpPr>
              <a:cxnSpLocks/>
              <a:stCxn id="213" idx="4"/>
              <a:endCxn id="152" idx="0"/>
            </p:cNvCxnSpPr>
            <p:nvPr/>
          </p:nvCxnSpPr>
          <p:spPr>
            <a:xfrm>
              <a:off x="5113356" y="2618555"/>
              <a:ext cx="4103681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B53EC4D-46FE-E88B-7F2A-75CFD2536EBE}"/>
                </a:ext>
              </a:extLst>
            </p:cNvPr>
            <p:cNvCxnSpPr>
              <a:cxnSpLocks/>
              <a:stCxn id="213" idx="4"/>
              <a:endCxn id="158" idx="0"/>
            </p:cNvCxnSpPr>
            <p:nvPr/>
          </p:nvCxnSpPr>
          <p:spPr>
            <a:xfrm>
              <a:off x="5113356" y="2618555"/>
              <a:ext cx="5521291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F6EED8B-ABFD-BB4E-57DD-8D02B2513994}"/>
                </a:ext>
              </a:extLst>
            </p:cNvPr>
            <p:cNvCxnSpPr>
              <a:cxnSpLocks/>
              <a:stCxn id="213" idx="4"/>
              <a:endCxn id="157" idx="0"/>
            </p:cNvCxnSpPr>
            <p:nvPr/>
          </p:nvCxnSpPr>
          <p:spPr>
            <a:xfrm>
              <a:off x="5113356" y="2618555"/>
              <a:ext cx="5114727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9740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CE8D-C4D5-7E9F-4B08-FA7AA63A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89927E1-CC32-142C-71E1-02B898DEA153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6B5019-FD9E-F8B6-34EA-459DF86EAF3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5BCC716-9B57-7F01-0362-FBDF7988AD32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59F46-FE96-8484-0ACB-BFFDDD6CFF01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6C6F814-1DF6-A3E5-2C5E-1BE910CA0F8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7D85-FE32-B086-C7FA-3ED14581B6A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CD98CB-9CFB-4400-36F3-EF344A2DAAF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669F1-8F9D-401E-1905-E98F9497BF8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B67860E-4389-9602-7E59-77277E91C617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8CD3ADF-F2EE-4A5F-595C-44D22DD6C72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33B04F-98CE-01AA-3574-95B28FD55564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EA06EA-6DAB-7F85-829C-5D013A3875E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B4E752-0C5E-60C5-FAF1-DF6B3638C48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B03D98DC-BD2F-25DC-E482-3D8F5E248DD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F5A6375-799E-8C5A-1389-8AF40D88C396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9214ECF3-108A-C9CE-7EED-F21186CE76D2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CB3EEF3-F32F-D62F-5623-8F062CABC54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D62FD9-B6E9-2709-03DA-57D8048DB123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FFD441B2-3EF8-32EC-E621-FECC007CAF63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EDA1CCD8-E909-6893-5ADD-8B2F8AECEC98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5078735-1A37-24EA-609C-CC6BD9C92563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FF68044-D980-77F0-F51A-4F5E6EB3FED4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019D5DD-B54F-8374-7235-2BFA58887FD1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A345C8D-3A32-C8D1-06DB-9F730C72EDD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B8849F3-DF2D-AEBC-9039-5B1D33DE0F3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0EC561D-17D2-E451-2081-F9F24B264E59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B1667E8-83D0-C45B-C613-0D9986DE969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4DBAF-90C9-F48E-9F5B-34DFA5617B68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21198F-6DC6-F654-D7AB-92D08A21520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F18A6C5-273A-68B4-7DF3-3A6731B12640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B65BB02F-623B-FCEB-A5C6-15C81084E076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B6858DE-B91B-03D3-2F6C-C2E66DBE91D1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5FCE7DA-4847-1E84-A83D-3FAA795F63C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06384B7-DD09-DA45-8700-33A4159909E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4EE8CC-F301-437B-971D-8787D1ACF07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FE1AB6-8F86-B0E2-E7A3-F9E1071CBEB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A5A5CD7-877D-8204-8FA4-EE7573C2676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1D0CE937-E992-204A-A06C-2C30D1FDE46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2799F6C2-A6D7-1DFF-DA1A-B9BBDF516E8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C5F3D8B-B045-0825-6BB3-C0BB72667DDE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0BD205E-7D42-1428-D0E0-42473E141AE4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4E68DC-CD7E-F553-CB48-F9F79A6C55A0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408ECA4-0A90-76B7-DC39-7F2BE73253C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0CF6EA-128D-1F44-8BDB-A320DFEC723B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B63C985-C765-F392-8D51-32F748FDF8A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1ABCE11-C923-9318-26DD-5B85ADEEB0D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50EE3082-1E9E-4939-A51B-C2A569DED7D5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C483CC7-8083-2EDF-C79A-DC5EB108F073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7FFCEBE2-30DC-B4D7-831B-8C63CE8C95CC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A6C838-3F41-70B6-48B2-2E34C961B6A3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6F1CCB0-AD79-CA8D-8F1C-70621861257A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8BE792D-8AA3-1F44-F884-2B550D148A08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EE69295-D420-E241-993E-D23955878A6F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2D64E064-FB4C-25AF-0371-5D321AF5AAC5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70717D8-21A1-2433-3B6E-3D3E37194013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56450F9F-AB11-48F8-1F61-0E9B028673A0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CA1FC12-3B9B-CFCD-7E2C-45CF9DA93CDA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F523F530-E35E-E33F-AC03-F80A4B9D978C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14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50FD-6CD2-C55D-5519-5C015D87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feld 72">
            <a:extLst>
              <a:ext uri="{FF2B5EF4-FFF2-40B4-BE49-F238E27FC236}">
                <a16:creationId xmlns:a16="http://schemas.microsoft.com/office/drawing/2014/main" id="{E906D5A9-AD94-E340-0FE0-B07EB47ADD3A}"/>
              </a:ext>
            </a:extLst>
          </p:cNvPr>
          <p:cNvSpPr txBox="1"/>
          <p:nvPr/>
        </p:nvSpPr>
        <p:spPr>
          <a:xfrm>
            <a:off x="7108479" y="953327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0D8F93B-38D4-F793-2175-7BA43C2A3479}"/>
              </a:ext>
            </a:extLst>
          </p:cNvPr>
          <p:cNvSpPr txBox="1"/>
          <p:nvPr/>
        </p:nvSpPr>
        <p:spPr>
          <a:xfrm>
            <a:off x="7175714" y="3844352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E24EE88-B480-1D1C-BB29-9966A291A977}"/>
              </a:ext>
            </a:extLst>
          </p:cNvPr>
          <p:cNvCxnSpPr>
            <a:cxnSpLocks/>
          </p:cNvCxnSpPr>
          <p:nvPr/>
        </p:nvCxnSpPr>
        <p:spPr>
          <a:xfrm>
            <a:off x="4366500" y="4054330"/>
            <a:ext cx="910799" cy="9035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C6F4F48D-4D90-C31F-3350-ECBE0E6CC6F8}"/>
              </a:ext>
            </a:extLst>
          </p:cNvPr>
          <p:cNvCxnSpPr>
            <a:cxnSpLocks/>
          </p:cNvCxnSpPr>
          <p:nvPr/>
        </p:nvCxnSpPr>
        <p:spPr>
          <a:xfrm flipV="1">
            <a:off x="4379947" y="2777603"/>
            <a:ext cx="912545" cy="9022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Abgerundetes Rechteck 116">
            <a:extLst>
              <a:ext uri="{FF2B5EF4-FFF2-40B4-BE49-F238E27FC236}">
                <a16:creationId xmlns:a16="http://schemas.microsoft.com/office/drawing/2014/main" id="{94FBC0DB-18C2-6808-467B-7E2C3996857D}"/>
              </a:ext>
            </a:extLst>
          </p:cNvPr>
          <p:cNvSpPr/>
          <p:nvPr/>
        </p:nvSpPr>
        <p:spPr>
          <a:xfrm>
            <a:off x="5564594" y="877419"/>
            <a:ext cx="5643731" cy="2728425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Abgerundetes Rechteck 121">
            <a:extLst>
              <a:ext uri="{FF2B5EF4-FFF2-40B4-BE49-F238E27FC236}">
                <a16:creationId xmlns:a16="http://schemas.microsoft.com/office/drawing/2014/main" id="{DA25E51A-0C55-F60E-0E08-CC5D0E3FC881}"/>
              </a:ext>
            </a:extLst>
          </p:cNvPr>
          <p:cNvSpPr/>
          <p:nvPr/>
        </p:nvSpPr>
        <p:spPr>
          <a:xfrm>
            <a:off x="5564599" y="3715160"/>
            <a:ext cx="5643726" cy="2728424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64326155-3910-139C-CD0E-474245D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3148040"/>
            <a:ext cx="3480885" cy="130055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E67261AF-E904-C04D-6266-7FFE8654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5" y="1398567"/>
            <a:ext cx="4665787" cy="186906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0568D93-B92D-34E9-A5E7-FB2EE5DD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7" y="4342877"/>
            <a:ext cx="4821350" cy="17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1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3ACB-8821-4F16-107C-D0F497A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C16C4C1D-BDD7-EC57-703B-2BF5856F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A9AD7E4-BD13-613E-3BBB-56540F8B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22750C7-7845-07AC-1BFA-1CFD6A74E741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FE9C655-6F67-0E39-1C41-C9037830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E07E5F3-01AC-CE60-DEA7-89337F64276A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22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15B6-420A-CD19-4CC6-72A10681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5E88FE98-CEAB-32A8-F607-52D8AC1A7E8F}"/>
              </a:ext>
            </a:extLst>
          </p:cNvPr>
          <p:cNvCxnSpPr>
            <a:cxnSpLocks/>
            <a:stCxn id="149" idx="1"/>
            <a:endCxn id="18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D9640AB5-CABD-2790-F57B-AD4C89320BFD}"/>
              </a:ext>
            </a:extLst>
          </p:cNvPr>
          <p:cNvCxnSpPr>
            <a:cxnSpLocks/>
            <a:stCxn id="147" idx="3"/>
            <a:endCxn id="18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F60DF9C0-26ED-5950-B2D5-239237CAE991}"/>
              </a:ext>
            </a:extLst>
          </p:cNvPr>
          <p:cNvCxnSpPr>
            <a:cxnSpLocks/>
            <a:stCxn id="62" idx="1"/>
            <a:endCxn id="18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88E018C5-75AA-B5D8-6ABC-8DA2E5D9B7C6}"/>
              </a:ext>
            </a:extLst>
          </p:cNvPr>
          <p:cNvCxnSpPr>
            <a:cxnSpLocks/>
            <a:stCxn id="58" idx="3"/>
            <a:endCxn id="18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72A21A16-A854-EE19-1022-813FDD07AA17}"/>
              </a:ext>
            </a:extLst>
          </p:cNvPr>
          <p:cNvCxnSpPr>
            <a:cxnSpLocks/>
            <a:stCxn id="169" idx="1"/>
            <a:endCxn id="18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9D89E04C-1394-EF91-12F9-767E573EA141}"/>
              </a:ext>
            </a:extLst>
          </p:cNvPr>
          <p:cNvCxnSpPr>
            <a:cxnSpLocks/>
            <a:stCxn id="146" idx="1"/>
            <a:endCxn id="180" idx="6"/>
          </p:cNvCxnSpPr>
          <p:nvPr/>
        </p:nvCxnSpPr>
        <p:spPr>
          <a:xfrm flipH="1">
            <a:off x="2941459" y="2201990"/>
            <a:ext cx="6807796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8AAB07B6-91EE-2A9F-07E7-9EF43365E28F}"/>
              </a:ext>
            </a:extLst>
          </p:cNvPr>
          <p:cNvCxnSpPr>
            <a:cxnSpLocks/>
            <a:stCxn id="47" idx="3"/>
            <a:endCxn id="180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4D06AB36-331E-89AD-A4D4-7E2A7B1C3699}"/>
              </a:ext>
            </a:extLst>
          </p:cNvPr>
          <p:cNvCxnSpPr>
            <a:cxnSpLocks/>
            <a:stCxn id="213" idx="1"/>
            <a:endCxn id="17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95B5DC16-DFCF-E756-5009-8F231A52C1E2}"/>
              </a:ext>
            </a:extLst>
          </p:cNvPr>
          <p:cNvCxnSpPr>
            <a:cxnSpLocks/>
            <a:stCxn id="212" idx="3"/>
            <a:endCxn id="17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4AF296D2-15F8-A5DA-3023-B662A6BCF58D}"/>
              </a:ext>
            </a:extLst>
          </p:cNvPr>
          <p:cNvCxnSpPr>
            <a:cxnSpLocks/>
            <a:stCxn id="2" idx="1"/>
            <a:endCxn id="198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6C0D8F41-2DE7-F5E5-F440-B315619FCFA2}"/>
              </a:ext>
            </a:extLst>
          </p:cNvPr>
          <p:cNvCxnSpPr>
            <a:cxnSpLocks/>
            <a:stCxn id="6" idx="3"/>
            <a:endCxn id="198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99E7445E-469B-C86F-5E71-5E49C5B12FBA}"/>
              </a:ext>
            </a:extLst>
          </p:cNvPr>
          <p:cNvCxnSpPr>
            <a:cxnSpLocks/>
            <a:stCxn id="7" idx="1"/>
            <a:endCxn id="198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0919E49-E922-6AD1-F7FE-FDA60B570058}"/>
              </a:ext>
            </a:extLst>
          </p:cNvPr>
          <p:cNvCxnSpPr>
            <a:cxnSpLocks/>
            <a:stCxn id="164" idx="2"/>
            <a:endCxn id="180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BC778C4E-9EA0-65B5-6F88-D5EAFA342966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AB808F1-6157-2687-BCA2-3CE2C466D690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DD667F3-4E14-45DE-B739-909C6F6AD183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FFFF653-1CCA-DFA1-23EA-7BF4D2C7E176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2061872-703B-F4E0-C5C4-85C18332381B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69716D-F3FE-9880-12CD-11E45EA5F7A1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B82205-30A5-EB0E-BE8E-524C76B6CE1B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8A3383-C424-84AD-726B-67FA5DFE842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D472DB1-CC8B-5122-4B29-65FCDCBFF1E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73146F6-F4AD-84EC-3BCA-1A418D9FA39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0821FC9-7356-4DF9-A67D-85943234AAF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0D029-FF70-B93E-32C3-8458202CB19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CE088204-CCB9-1AE0-B8A3-9636C7B30090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DA31E-98AD-D0DD-3498-BC4AC96DCBBE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D0927D3-6EFF-8B5F-EFB4-CCAACAA96DB1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7775ACC-A5CA-4895-A87E-B293EF4C5E6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1159749-B348-0C8A-62F4-6964A704515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C77E3B-7BC8-A79A-04D1-5AFAC070628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D3357E7C-F04D-1497-A658-A1FA6F2C96E9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1D1AC40-6E0B-E212-4D30-D14ABE5AEB63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4400E547-EC16-18B9-7283-B4E62097E927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F2BC232-FDA9-523C-763D-757D94DEC58D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071A065-C036-A2E2-82DA-C848826DADC0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1D1EC20-9448-DB49-C566-D7215B04B9AA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FC1BF87C-1539-F16E-5DBA-531EF98E638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0391733-8625-2CAD-140F-2076EF9830F7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76CAA92-7D8F-C590-1FCE-ACFE789C725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07B763-A8C6-8046-A3D5-B0B1B8143BD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4A8EBAD-D075-39F7-95A0-220789E3DDA1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D54752F-0E5E-89D4-0D80-18559695B36D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89A24C1-7CFB-02BB-E52E-2DBFE38B7D7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C0EF862-3690-79A0-C3F7-4D7019E8F5C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660FC8-BE8F-0724-34A6-177F13F2ADA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A9BA26-61B5-22C5-1FFF-841DA8508CC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C9BD90-6468-D3D4-A1D8-A3EA664B0A2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42D1FA0-A44C-2206-0748-605FE9C90450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57D4474F-D6FB-0C14-6B6C-EF370B0A2824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3864AE-370D-BB52-7B7E-EA47172A6E88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2BF32EA-275B-397A-1475-BAEE7D83B7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4A378B09-0490-DB5B-A0E9-B656CAD0FA8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E3852F2-83A7-6C5D-4D98-1B71540ADB98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3200632-D784-4477-FD06-B5368203C4A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0648D4-E579-62D7-FA3A-6F04C4F79E4D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132961-986B-C67B-7292-D04773838A58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1FAD9E3E-3E94-5B19-4F89-2C895CB2974B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F70C310-01B8-F70A-BA8F-BC4105E08D1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992DEDCB-C9C5-8C47-DE80-6D82235EFB6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275960-F61C-A7F1-21C8-C4CB1CABBAD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35EB757-9688-820A-963C-9CBB066427BA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121D655-084E-1368-6A92-0A6D03B7107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D18473-456A-1332-E734-2DA77191AC2E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76FECD6-CADF-7E8C-4B05-CD2A15A5DE4D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343D92F-D130-2924-D7AE-969A35FCF051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CE4D4C01-3585-E143-8F7F-C0AC206A6807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B5F781B-12C4-EE42-952F-DD9E04EF9F79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14D0313-5AC5-1594-0244-2437202C17A3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7C8EA586-7E7C-35BA-DF50-03E7B1BEB0EC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759FB68C-DF60-AE42-C707-4A033EC0BAFB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FCDCFF4B-0D1B-76AB-FA5C-4D90D7948D01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7A8D829F-91A0-015C-8707-58EEDDA0E860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E84E1195-9327-1F2F-9DC6-187DC833A8BE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91D80F64-244E-59EF-3D7D-1FE2684CA040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1077FF70-4F4D-D6E0-8DEC-96E29D2B42C2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CFFFFB16-379A-9931-726D-D1E0F2C27D35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59D0651C-222C-E721-1B45-29F6321E5170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251CB660-D6E1-5B75-82D6-DC8ECE5EB0CF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0C1CDD64-5551-4363-82E8-04EC61E59F59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FF1ECAAB-DCE2-F75C-C6FD-24F3743AC01A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8DCEBD2A-BD5E-CAE0-1BA1-0C97A8F21193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010DA-BDC3-5189-0C42-45EC5E9883D8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D2AE3B-212B-CC2A-D4A6-0DCC9E56A048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F131BEC6-3A36-B058-5DDA-C7FDB8D26D99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8C0894-6335-18D1-8E84-45F4A9A76742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63AAE-60A8-C131-09E2-3EE3A4DB2A3C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49169E-0CB2-3544-C61D-46B7F68CDA74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9A2BDB-BA5E-6E11-9911-A034F385D9BF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3EF38D-2778-2DD2-39C4-147D2BB54A2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1F2C03F-FD6F-8CEB-70E7-431A8D76B8E8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CA7DA83-070F-AB98-1926-E178C3905F05}"/>
              </a:ext>
            </a:extLst>
          </p:cNvPr>
          <p:cNvCxnSpPr>
            <a:cxnSpLocks/>
            <a:stCxn id="178" idx="2"/>
            <a:endCxn id="193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CE066C93-0D83-30F0-D107-E3A09CD60D05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C5213F9-56CB-A9F9-53FD-9B2CAB1D9518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B2C7AD24-3C2D-0570-63ED-2FE8DE50BDD7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AC0D45B-146F-0FE2-4054-3AF3B78B2D76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743EA7B8-3471-7BFA-CD25-987DA19851BC}"/>
              </a:ext>
            </a:extLst>
          </p:cNvPr>
          <p:cNvCxnSpPr>
            <a:cxnSpLocks/>
            <a:stCxn id="179" idx="2"/>
            <a:endCxn id="17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DFBE00A1-37A5-1FC3-B96C-5FA75E4CABFA}"/>
              </a:ext>
            </a:extLst>
          </p:cNvPr>
          <p:cNvCxnSpPr>
            <a:cxnSpLocks/>
            <a:stCxn id="198" idx="2"/>
            <a:endCxn id="17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821F7646-6CAE-CCF8-ABF9-980910BB4831}"/>
              </a:ext>
            </a:extLst>
          </p:cNvPr>
          <p:cNvCxnSpPr>
            <a:cxnSpLocks/>
            <a:stCxn id="164" idx="1"/>
            <a:endCxn id="180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F8CF61FA-7EA2-C91F-4069-C75FBA232F20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5F63273-A13C-7BB7-8B37-1612C6479838}"/>
              </a:ext>
            </a:extLst>
          </p:cNvPr>
          <p:cNvCxnSpPr>
            <a:cxnSpLocks/>
            <a:endCxn id="181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A0FB-C59D-9DAF-C7A4-9D95E0D1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9A6CF3B1-8370-A20A-4E23-D67998C3C838}"/>
              </a:ext>
            </a:extLst>
          </p:cNvPr>
          <p:cNvSpPr txBox="1"/>
          <p:nvPr/>
        </p:nvSpPr>
        <p:spPr>
          <a:xfrm>
            <a:off x="2655974" y="363982"/>
            <a:ext cx="26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Georgia" panose="02040502050405020303" pitchFamily="18" charset="0"/>
              </a:rPr>
              <a:t>Document</a:t>
            </a:r>
            <a:r>
              <a:rPr lang="de-DE" b="1" dirty="0">
                <a:latin typeface="Georgia" panose="02040502050405020303" pitchFamily="18" charset="0"/>
              </a:rPr>
              <a:t> Corpus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9B4F2F68-1748-2D1C-4707-A2F7D1D0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29" y="264373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2F765B-16E3-C4E5-03CD-319BB1CF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08374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9BE0A8-FF2D-790E-44BE-07A2FFDF66B2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468480-239F-ACE2-2C5B-9A649BFD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4F091C6-DDD8-8DA3-A817-2DDD1FE603F0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17BEBE-51D4-A574-FE56-E80F6677DD1A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0546A77-4474-69DD-83B9-19C248AA3AD3}"/>
              </a:ext>
            </a:extLst>
          </p:cNvPr>
          <p:cNvSpPr txBox="1"/>
          <p:nvPr/>
        </p:nvSpPr>
        <p:spPr>
          <a:xfrm>
            <a:off x="7514271" y="495677"/>
            <a:ext cx="19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Unit Elements</a:t>
            </a:r>
            <a:endParaRPr lang="de-DE" b="1" dirty="0"/>
          </a:p>
        </p:txBody>
      </p:sp>
      <p:pic>
        <p:nvPicPr>
          <p:cNvPr id="119" name="Grafik 118" descr="Lupe mit einfarbiger Füllung">
            <a:extLst>
              <a:ext uri="{FF2B5EF4-FFF2-40B4-BE49-F238E27FC236}">
                <a16:creationId xmlns:a16="http://schemas.microsoft.com/office/drawing/2014/main" id="{97946868-DDAF-1FA8-5361-95A64E2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3C2006F-933A-1954-7639-C2FD4210E518}"/>
              </a:ext>
            </a:extLst>
          </p:cNvPr>
          <p:cNvGrpSpPr/>
          <p:nvPr/>
        </p:nvGrpSpPr>
        <p:grpSpPr>
          <a:xfrm>
            <a:off x="1791642" y="129663"/>
            <a:ext cx="699636" cy="699636"/>
            <a:chOff x="1678989" y="305991"/>
            <a:chExt cx="699636" cy="69963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FB35F02-9F26-762F-7928-0ECFB258BB85}"/>
                </a:ext>
              </a:extLst>
            </p:cNvPr>
            <p:cNvSpPr/>
            <p:nvPr/>
          </p:nvSpPr>
          <p:spPr>
            <a:xfrm>
              <a:off x="1812275" y="516590"/>
              <a:ext cx="402288" cy="408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9" name="Grafik 128" descr="Dokument mit einfarbiger Füllung">
              <a:extLst>
                <a:ext uri="{FF2B5EF4-FFF2-40B4-BE49-F238E27FC236}">
                  <a16:creationId xmlns:a16="http://schemas.microsoft.com/office/drawing/2014/main" id="{AEEBE9FC-ADFB-CEDB-8A68-6725FA51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8989" y="305991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1" name="Grafik 140">
            <a:extLst>
              <a:ext uri="{FF2B5EF4-FFF2-40B4-BE49-F238E27FC236}">
                <a16:creationId xmlns:a16="http://schemas.microsoft.com/office/drawing/2014/main" id="{3A3B3A17-7126-E76A-93A5-0EB0D017B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306104"/>
            <a:ext cx="5410200" cy="54737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DBBCDD-9ACC-607D-BE06-151D7B66004F}"/>
              </a:ext>
            </a:extLst>
          </p:cNvPr>
          <p:cNvGrpSpPr/>
          <p:nvPr/>
        </p:nvGrpSpPr>
        <p:grpSpPr>
          <a:xfrm>
            <a:off x="1763931" y="2034389"/>
            <a:ext cx="4596023" cy="4641345"/>
            <a:chOff x="1763931" y="2034389"/>
            <a:chExt cx="4596023" cy="4641345"/>
          </a:xfrm>
        </p:grpSpPr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69E379D9-59A9-9B9A-4FC9-B76D58B43EAC}"/>
                </a:ext>
              </a:extLst>
            </p:cNvPr>
            <p:cNvSpPr/>
            <p:nvPr/>
          </p:nvSpPr>
          <p:spPr>
            <a:xfrm>
              <a:off x="2059429" y="2179869"/>
              <a:ext cx="4300525" cy="4495865"/>
            </a:xfrm>
            <a:prstGeom prst="rect">
              <a:avLst/>
            </a:prstGeom>
            <a:solidFill>
              <a:schemeClr val="bg1"/>
            </a:solidFill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B34C96-4410-ED1F-4ECB-CA5C576C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931" y="2034389"/>
              <a:ext cx="4372731" cy="434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043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9D40-E7EA-913D-5AA2-EFBB328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2B24D5A-0A21-5F59-B864-63A7305651EE}"/>
              </a:ext>
            </a:extLst>
          </p:cNvPr>
          <p:cNvCxnSpPr>
            <a:cxnSpLocks/>
            <a:stCxn id="54" idx="1"/>
            <a:endCxn id="90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1D3B60-E679-14CF-4C31-8E9C65D8252C}"/>
              </a:ext>
            </a:extLst>
          </p:cNvPr>
          <p:cNvCxnSpPr>
            <a:cxnSpLocks/>
            <a:stCxn id="52" idx="3"/>
            <a:endCxn id="90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A75424C-1261-7006-7622-5CA547EA27D1}"/>
              </a:ext>
            </a:extLst>
          </p:cNvPr>
          <p:cNvCxnSpPr>
            <a:cxnSpLocks/>
            <a:stCxn id="34" idx="1"/>
            <a:endCxn id="90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2252E71-C0E8-F6FA-CAEF-A84D4D601453}"/>
              </a:ext>
            </a:extLst>
          </p:cNvPr>
          <p:cNvCxnSpPr>
            <a:cxnSpLocks/>
            <a:stCxn id="31" idx="3"/>
            <a:endCxn id="90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9B53E5D-47DF-445D-71C1-A512FC6144E1}"/>
              </a:ext>
            </a:extLst>
          </p:cNvPr>
          <p:cNvCxnSpPr>
            <a:cxnSpLocks/>
            <a:stCxn id="75" idx="1"/>
            <a:endCxn id="90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AB162-832E-45ED-845B-6AF76FACFBE8}"/>
              </a:ext>
            </a:extLst>
          </p:cNvPr>
          <p:cNvCxnSpPr>
            <a:cxnSpLocks/>
            <a:stCxn id="51" idx="2"/>
            <a:endCxn id="89" idx="6"/>
          </p:cNvCxnSpPr>
          <p:nvPr/>
        </p:nvCxnSpPr>
        <p:spPr>
          <a:xfrm flipH="1">
            <a:off x="2941459" y="2383155"/>
            <a:ext cx="672304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3CB99E9-5D31-B46F-8420-AD8E19432715}"/>
              </a:ext>
            </a:extLst>
          </p:cNvPr>
          <p:cNvCxnSpPr>
            <a:cxnSpLocks/>
            <a:stCxn id="28" idx="3"/>
            <a:endCxn id="89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666C41-A813-B4E6-DB25-B2AA34E62864}"/>
              </a:ext>
            </a:extLst>
          </p:cNvPr>
          <p:cNvCxnSpPr>
            <a:cxnSpLocks/>
            <a:stCxn id="92" idx="1"/>
            <a:endCxn id="12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C9E1D90-DE16-4C98-E0C5-B2F49F5F5461}"/>
              </a:ext>
            </a:extLst>
          </p:cNvPr>
          <p:cNvCxnSpPr>
            <a:cxnSpLocks/>
            <a:stCxn id="91" idx="3"/>
            <a:endCxn id="12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56BA35-F722-69EC-8DC1-4EF7A1C052C8}"/>
              </a:ext>
            </a:extLst>
          </p:cNvPr>
          <p:cNvCxnSpPr>
            <a:cxnSpLocks/>
            <a:stCxn id="115" idx="1"/>
            <a:endCxn id="131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0F9383F-02C4-2DF3-8F2F-7E01262DFB64}"/>
              </a:ext>
            </a:extLst>
          </p:cNvPr>
          <p:cNvCxnSpPr>
            <a:cxnSpLocks/>
            <a:stCxn id="116" idx="3"/>
            <a:endCxn id="131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8FC8D01-F1C7-EA21-C2B5-2B44CF6A4082}"/>
              </a:ext>
            </a:extLst>
          </p:cNvPr>
          <p:cNvCxnSpPr>
            <a:cxnSpLocks/>
            <a:stCxn id="117" idx="1"/>
            <a:endCxn id="131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6206F5-A437-D598-A854-787BA70EE32F}"/>
              </a:ext>
            </a:extLst>
          </p:cNvPr>
          <p:cNvCxnSpPr>
            <a:cxnSpLocks/>
            <a:stCxn id="73" idx="2"/>
            <a:endCxn id="89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131DCBF3-B915-42B1-1D04-FEBB45473DE8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4181451-541C-9E31-AFAF-11EFEE118A43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F59CDB-4D1E-AC73-5B71-FFBB23F91A97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526CF2-6083-77D7-2A77-8B0B9F6A6DE7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9C24E3E-6DF8-924B-E514-58CC6B4ED7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FCCD4-F03F-6252-4A0F-BAAB0DCE0CE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5DB1B5C-967D-5336-3305-3F1FE08F70E6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E1E4D9-CDE1-5C05-9E5C-EFCE92F04F9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65570E2-F268-E7F1-FD1F-571F90721237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B4A8386-E90D-2D8B-9B49-F653626A611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3221B7-2E66-63C6-4334-5B60A60564D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4FB10-4B6F-C33B-DFD1-D9BCD9B7FEA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1E40D1C-1D05-6233-0190-B04A3AAA0553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6F4C4AF-75F6-4A05-C530-58C98B72D773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FCA45FD-1A85-CB03-7BBC-FF885A472AAA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6A4ECC-BE40-9C17-A386-E69354B01E08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1A87BF-0A90-4B53-DDD0-10C56AE3FDE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03BB91-4E36-9601-D706-502EBCF376D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A59C8A5-6940-298C-31E1-07AEA8DB1DDE}"/>
              </a:ext>
            </a:extLst>
          </p:cNvPr>
          <p:cNvCxnSpPr>
            <a:cxnSpLocks/>
            <a:stCxn id="34" idx="4"/>
            <a:endCxn id="44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679088A-AAB9-2A81-06CD-A26F3B78A5E0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990B918-9331-8FF6-D7F0-21DEF7E8A813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251008E-7CA1-C320-FA8F-F54BB74548FB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28B563-B5BD-5FC7-4732-3D0FBD1ACCB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1F6D9F-095D-25F9-21F8-784C0DE5935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485100B-B2E7-E8DA-EA51-0EACD1018D1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374564F-EE80-ACA8-B826-C10FF10565DB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49B303-26A3-F6FC-292B-206BD1401B7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01595C-5009-486E-9DEA-28A6DE6FF101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3994C3-AF9B-3A3D-5E97-858084E0A94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456A541-5E72-2DCA-6AC4-B038D8287E9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C5B406C-0E77-4954-EE2A-1391F64C25A6}"/>
              </a:ext>
            </a:extLst>
          </p:cNvPr>
          <p:cNvCxnSpPr>
            <a:cxnSpLocks/>
            <a:stCxn id="52" idx="4"/>
            <a:endCxn id="60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B120CE-2BAD-5D74-9152-EB6FE6162503}"/>
              </a:ext>
            </a:extLst>
          </p:cNvPr>
          <p:cNvCxnSpPr>
            <a:cxnSpLocks/>
            <a:stCxn id="52" idx="4"/>
            <a:endCxn id="61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7DE636-9624-CCB6-FD4E-667E4D8A778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16928BC-39DB-B56F-CE3D-B69E927193D7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A221D-2B34-DD24-3D28-C0D59A56A97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BD5E5EB-E152-AC2C-EFB1-708EE3D61E2E}"/>
              </a:ext>
            </a:extLst>
          </p:cNvPr>
          <p:cNvCxnSpPr>
            <a:cxnSpLocks/>
            <a:stCxn id="54" idx="4"/>
            <a:endCxn id="6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AE1A447-3F36-BB66-96CE-CEA1059C2A58}"/>
              </a:ext>
            </a:extLst>
          </p:cNvPr>
          <p:cNvCxnSpPr>
            <a:cxnSpLocks/>
            <a:stCxn id="54" idx="4"/>
            <a:endCxn id="6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860266D-0992-C46F-ACBE-307757293232}"/>
              </a:ext>
            </a:extLst>
          </p:cNvPr>
          <p:cNvCxnSpPr>
            <a:cxnSpLocks/>
            <a:stCxn id="54" idx="4"/>
            <a:endCxn id="6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B245954-CFE9-FFEE-0BB4-0644DF87233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BC4C952-F062-6FB7-8721-D7592624049A}"/>
              </a:ext>
            </a:extLst>
          </p:cNvPr>
          <p:cNvCxnSpPr>
            <a:cxnSpLocks/>
            <a:stCxn id="24" idx="2"/>
            <a:endCxn id="73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385384C-DE01-E4B8-713F-934808B201B3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5D8F54-7231-EE36-4C53-54A18C0ABB8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3D1369-64D1-79AA-C604-0A04021356A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C44CBD-6749-E91E-860E-73527A72A59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B3BAD6A-0C66-25E9-3AE7-7C9401E630B8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AF11D9A-EB42-7DD7-7776-7B15949D1CC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41F4B8B-EF04-2743-3489-D407096D7A1C}"/>
              </a:ext>
            </a:extLst>
          </p:cNvPr>
          <p:cNvCxnSpPr>
            <a:cxnSpLocks/>
            <a:stCxn id="75" idx="4"/>
            <a:endCxn id="81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6B06CC6A-7F8F-682D-8D45-D0204B421A2D}"/>
              </a:ext>
            </a:extLst>
          </p:cNvPr>
          <p:cNvCxnSpPr>
            <a:cxnSpLocks/>
            <a:stCxn id="73" idx="4"/>
            <a:endCxn id="7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0CAA0B9-B749-0825-9A2A-08F515532035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B6F097-73EA-0F2D-1014-DEC0B33D084D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4BCC3B-F827-F194-0FD9-76DE5F2CEFF1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BF37A8-42B2-DD50-5F9E-BD48F55563CC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530B540-07FC-9A6C-C606-AF9AEA6DA131}"/>
              </a:ext>
            </a:extLst>
          </p:cNvPr>
          <p:cNvCxnSpPr>
            <a:cxnSpLocks/>
            <a:stCxn id="117" idx="0"/>
            <a:endCxn id="81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A767A81-727C-1132-3099-85A4F7343E7B}"/>
              </a:ext>
            </a:extLst>
          </p:cNvPr>
          <p:cNvCxnSpPr>
            <a:cxnSpLocks/>
            <a:stCxn id="117" idx="0"/>
            <a:endCxn id="61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A4ED125-62D5-A4D1-B25C-53EBA563C7C2}"/>
              </a:ext>
            </a:extLst>
          </p:cNvPr>
          <p:cNvCxnSpPr>
            <a:cxnSpLocks/>
            <a:stCxn id="117" idx="0"/>
            <a:endCxn id="6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86D0224-0F5B-B3C2-58C3-DE431F8B3F85}"/>
              </a:ext>
            </a:extLst>
          </p:cNvPr>
          <p:cNvCxnSpPr>
            <a:cxnSpLocks/>
            <a:stCxn id="115" idx="0"/>
            <a:endCxn id="76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8F0F4C9-2745-C0E1-20BF-5CCF0F7EAFD6}"/>
              </a:ext>
            </a:extLst>
          </p:cNvPr>
          <p:cNvCxnSpPr>
            <a:cxnSpLocks/>
            <a:stCxn id="116" idx="0"/>
            <a:endCxn id="77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4AE322EA-3D16-14C3-C47A-295767FCCF17}"/>
              </a:ext>
            </a:extLst>
          </p:cNvPr>
          <p:cNvCxnSpPr>
            <a:cxnSpLocks/>
            <a:stCxn id="115" idx="0"/>
            <a:endCxn id="37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14236524-87BB-D876-D337-A0BDCA26E8D5}"/>
              </a:ext>
            </a:extLst>
          </p:cNvPr>
          <p:cNvCxnSpPr>
            <a:cxnSpLocks/>
            <a:stCxn id="116" idx="0"/>
            <a:endCxn id="38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565B0AE-DBED-DDF9-33B8-A86217DE9250}"/>
              </a:ext>
            </a:extLst>
          </p:cNvPr>
          <p:cNvCxnSpPr>
            <a:cxnSpLocks/>
            <a:stCxn id="117" idx="0"/>
            <a:endCxn id="4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D3BEBF41-3C11-71CF-0058-542428978C15}"/>
              </a:ext>
            </a:extLst>
          </p:cNvPr>
          <p:cNvCxnSpPr>
            <a:cxnSpLocks/>
            <a:stCxn id="115" idx="0"/>
            <a:endCxn id="44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A92CC0A-F535-AA0F-4421-1A29A7C281A9}"/>
              </a:ext>
            </a:extLst>
          </p:cNvPr>
          <p:cNvCxnSpPr>
            <a:cxnSpLocks/>
            <a:stCxn id="116" idx="0"/>
            <a:endCxn id="45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98A6664-B16F-B71B-0464-0D5D926AAE44}"/>
              </a:ext>
            </a:extLst>
          </p:cNvPr>
          <p:cNvCxnSpPr>
            <a:cxnSpLocks/>
            <a:stCxn id="117" idx="0"/>
            <a:endCxn id="46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0A0CB946-E1B8-9696-3EC4-8B2D38F0B4CD}"/>
              </a:ext>
            </a:extLst>
          </p:cNvPr>
          <p:cNvCxnSpPr>
            <a:cxnSpLocks/>
            <a:stCxn id="115" idx="0"/>
            <a:endCxn id="56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479C2E5D-3A9F-C2AE-4744-BAEBE89BDB32}"/>
              </a:ext>
            </a:extLst>
          </p:cNvPr>
          <p:cNvCxnSpPr>
            <a:cxnSpLocks/>
            <a:stCxn id="116" idx="0"/>
            <a:endCxn id="60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2D11440A-8A84-3E26-1411-A5A3A88292BA}"/>
              </a:ext>
            </a:extLst>
          </p:cNvPr>
          <p:cNvCxnSpPr>
            <a:cxnSpLocks/>
            <a:stCxn id="115" idx="0"/>
            <a:endCxn id="6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F85CC03-59D5-A0E9-397B-1BC566DF8B56}"/>
              </a:ext>
            </a:extLst>
          </p:cNvPr>
          <p:cNvCxnSpPr>
            <a:cxnSpLocks/>
            <a:stCxn id="116" idx="0"/>
            <a:endCxn id="6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BD1AC0C-38A4-1652-9C03-29E203E3D6E6}"/>
              </a:ext>
            </a:extLst>
          </p:cNvPr>
          <p:cNvCxnSpPr>
            <a:cxnSpLocks/>
            <a:stCxn id="109" idx="0"/>
            <a:endCxn id="92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C6B1DC3-5456-7B4A-7C24-4E839995ADD9}"/>
              </a:ext>
            </a:extLst>
          </p:cNvPr>
          <p:cNvCxnSpPr>
            <a:cxnSpLocks/>
            <a:stCxn id="109" idx="0"/>
            <a:endCxn id="91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0398850-0CB5-F6B9-8B2B-DBD000A998DF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6B9EC33-F876-9199-B4E6-33333E5E38E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71BD12A-1856-1040-F2F5-3FF384A696E6}"/>
              </a:ext>
            </a:extLst>
          </p:cNvPr>
          <p:cNvCxnSpPr>
            <a:cxnSpLocks/>
            <a:stCxn id="90" idx="2"/>
            <a:endCxn id="112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2DC16E1-203B-8070-6671-82E1FC94FA2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7F5087-9951-53E0-E3FA-615CE93834B1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CB802F-6075-2CC1-5FE4-9373C54C4BE0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BE8CAEA-451B-ABD6-2F8F-BA204347D44E}"/>
              </a:ext>
            </a:extLst>
          </p:cNvPr>
          <p:cNvCxnSpPr>
            <a:cxnSpLocks/>
            <a:stCxn id="92" idx="0"/>
            <a:endCxn id="115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F82A17C2-935A-3396-CDA8-27638E5EB7F6}"/>
              </a:ext>
            </a:extLst>
          </p:cNvPr>
          <p:cNvCxnSpPr>
            <a:cxnSpLocks/>
            <a:stCxn id="92" idx="0"/>
            <a:endCxn id="11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0A7BB04-211E-3471-9AEC-E8EE941C4121}"/>
              </a:ext>
            </a:extLst>
          </p:cNvPr>
          <p:cNvCxnSpPr>
            <a:cxnSpLocks/>
            <a:stCxn id="91" idx="0"/>
            <a:endCxn id="11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A7AE1C5C-EE9B-D068-530D-4639A8353ED0}"/>
              </a:ext>
            </a:extLst>
          </p:cNvPr>
          <p:cNvCxnSpPr>
            <a:cxnSpLocks/>
            <a:stCxn id="128" idx="2"/>
            <a:endCxn id="130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261E0555-30ED-AF46-14BA-4C4037F89CAF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4E00987-C7F5-AF30-4855-7FA562374EE3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92377AD-37A9-E181-8473-D12F57C78F04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32B685A-156F-476A-A604-B7ECDDE6BAE4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AC501F53-BDF9-8E2A-F7A7-EA39D9B15CE9}"/>
              </a:ext>
            </a:extLst>
          </p:cNvPr>
          <p:cNvCxnSpPr>
            <a:cxnSpLocks/>
            <a:stCxn id="129" idx="2"/>
            <a:endCxn id="12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8D91C8AA-2AC6-FAAB-D972-F2177F44FBB7}"/>
              </a:ext>
            </a:extLst>
          </p:cNvPr>
          <p:cNvCxnSpPr>
            <a:cxnSpLocks/>
            <a:stCxn id="131" idx="2"/>
            <a:endCxn id="12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19EA5196-E124-F48B-57DE-35A33477A76F}"/>
              </a:ext>
            </a:extLst>
          </p:cNvPr>
          <p:cNvCxnSpPr>
            <a:cxnSpLocks/>
            <a:stCxn id="73" idx="1"/>
            <a:endCxn id="89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C8BFB88-3B02-53EE-84B1-E2EEB1B7106F}"/>
              </a:ext>
            </a:extLst>
          </p:cNvPr>
          <p:cNvCxnSpPr>
            <a:cxnSpLocks/>
            <a:stCxn id="24" idx="2"/>
            <a:endCxn id="113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67FE1D77-BA51-7460-2F89-B6B6772296B0}"/>
              </a:ext>
            </a:extLst>
          </p:cNvPr>
          <p:cNvCxnSpPr>
            <a:cxnSpLocks/>
            <a:endCxn id="90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BDBC-01A7-FDD9-FC3D-404D4D26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9587EF-CCD0-80B2-01F4-9DA9111F1E2D}"/>
              </a:ext>
            </a:extLst>
          </p:cNvPr>
          <p:cNvCxnSpPr>
            <a:cxnSpLocks/>
            <a:stCxn id="169" idx="2"/>
            <a:endCxn id="181" idx="5"/>
          </p:cNvCxnSpPr>
          <p:nvPr/>
        </p:nvCxnSpPr>
        <p:spPr>
          <a:xfrm flipH="1">
            <a:off x="4243484" y="3080994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FBADF7A-A00D-7CA6-1003-9E321D6B362D}"/>
              </a:ext>
            </a:extLst>
          </p:cNvPr>
          <p:cNvCxnSpPr>
            <a:cxnSpLocks/>
            <a:stCxn id="58" idx="2"/>
            <a:endCxn id="181" idx="5"/>
          </p:cNvCxnSpPr>
          <p:nvPr/>
        </p:nvCxnSpPr>
        <p:spPr>
          <a:xfrm flipH="1">
            <a:off x="4243484" y="3063459"/>
            <a:ext cx="1972863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51292D8-1975-FA67-B3ED-15376381B4D6}"/>
              </a:ext>
            </a:extLst>
          </p:cNvPr>
          <p:cNvCxnSpPr>
            <a:cxnSpLocks/>
            <a:stCxn id="62" idx="2"/>
            <a:endCxn id="181" idx="7"/>
          </p:cNvCxnSpPr>
          <p:nvPr/>
        </p:nvCxnSpPr>
        <p:spPr>
          <a:xfrm flipH="1" flipV="1">
            <a:off x="4243484" y="2899829"/>
            <a:ext cx="3389630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5109E960-39E8-5D0A-6BCC-1EE0D05621BF}"/>
              </a:ext>
            </a:extLst>
          </p:cNvPr>
          <p:cNvCxnSpPr>
            <a:cxnSpLocks/>
            <a:stCxn id="149" idx="2"/>
            <a:endCxn id="181" idx="7"/>
          </p:cNvCxnSpPr>
          <p:nvPr/>
        </p:nvCxnSpPr>
        <p:spPr>
          <a:xfrm flipH="1" flipV="1">
            <a:off x="4243484" y="2899829"/>
            <a:ext cx="6101791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668A89B-0D6E-F0F7-F275-DED379B8FD4D}"/>
              </a:ext>
            </a:extLst>
          </p:cNvPr>
          <p:cNvCxnSpPr>
            <a:cxnSpLocks/>
            <a:stCxn id="147" idx="2"/>
            <a:endCxn id="181" idx="7"/>
          </p:cNvCxnSpPr>
          <p:nvPr/>
        </p:nvCxnSpPr>
        <p:spPr>
          <a:xfrm flipH="1" flipV="1">
            <a:off x="4243484" y="2899829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31677A3-EAC8-2D17-83B9-D07C311CD097}"/>
              </a:ext>
            </a:extLst>
          </p:cNvPr>
          <p:cNvCxnSpPr>
            <a:cxnSpLocks/>
            <a:stCxn id="2" idx="0"/>
            <a:endCxn id="181" idx="4"/>
          </p:cNvCxnSpPr>
          <p:nvPr/>
        </p:nvCxnSpPr>
        <p:spPr>
          <a:xfrm flipH="1" flipV="1">
            <a:off x="4038867" y="3337200"/>
            <a:ext cx="1873025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61093120-A498-AA5A-47A6-655B21C6FA4C}"/>
              </a:ext>
            </a:extLst>
          </p:cNvPr>
          <p:cNvCxnSpPr>
            <a:cxnSpLocks/>
            <a:stCxn id="6" idx="0"/>
            <a:endCxn id="181" idx="4"/>
          </p:cNvCxnSpPr>
          <p:nvPr/>
        </p:nvCxnSpPr>
        <p:spPr>
          <a:xfrm flipH="1" flipV="1">
            <a:off x="4038867" y="3337200"/>
            <a:ext cx="352826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C693272-290C-6F88-5063-40C86DB84C6C}"/>
              </a:ext>
            </a:extLst>
          </p:cNvPr>
          <p:cNvCxnSpPr>
            <a:cxnSpLocks/>
            <a:stCxn id="7" idx="0"/>
            <a:endCxn id="181" idx="4"/>
          </p:cNvCxnSpPr>
          <p:nvPr/>
        </p:nvCxnSpPr>
        <p:spPr>
          <a:xfrm flipH="1" flipV="1">
            <a:off x="4038867" y="3337200"/>
            <a:ext cx="522041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AC339A6-FFB6-7EE8-B8CB-B4D27C9D67CF}"/>
              </a:ext>
            </a:extLst>
          </p:cNvPr>
          <p:cNvCxnSpPr>
            <a:cxnSpLocks/>
            <a:stCxn id="180" idx="0"/>
            <a:endCxn id="29" idx="5"/>
          </p:cNvCxnSpPr>
          <p:nvPr/>
        </p:nvCxnSpPr>
        <p:spPr>
          <a:xfrm flipH="1" flipV="1">
            <a:off x="2924597" y="1868236"/>
            <a:ext cx="1114270" cy="283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468ACF2-9084-1A91-D287-7D9DC1B63F22}"/>
              </a:ext>
            </a:extLst>
          </p:cNvPr>
          <p:cNvCxnSpPr>
            <a:cxnSpLocks/>
            <a:stCxn id="212" idx="2"/>
            <a:endCxn id="9" idx="4"/>
          </p:cNvCxnSpPr>
          <p:nvPr/>
        </p:nvCxnSpPr>
        <p:spPr>
          <a:xfrm flipH="1" flipV="1">
            <a:off x="2652087" y="3337200"/>
            <a:ext cx="6219505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E1CF48-9E73-B50F-4911-48C3F74960D8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52E36FF-7056-D618-3B97-A75ACDFAF90B}"/>
              </a:ext>
            </a:extLst>
          </p:cNvPr>
          <p:cNvCxnSpPr>
            <a:cxnSpLocks/>
            <a:stCxn id="213" idx="2"/>
            <a:endCxn id="9" idx="4"/>
          </p:cNvCxnSpPr>
          <p:nvPr/>
        </p:nvCxnSpPr>
        <p:spPr>
          <a:xfrm flipH="1" flipV="1">
            <a:off x="2652087" y="3337200"/>
            <a:ext cx="3763616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86B8456-CED4-9AAD-E3CE-5A11CBA6D5B9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3A6990C-F6D9-21ED-9EFA-F52A470E97D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4B224F5-5B7B-892D-3BE3-2C0B93A257A7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701E81-8E30-5953-9CB5-69EA6E33C258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7EE30F2-4F28-931B-1D58-DC9F21A0D7E0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827D09-C167-FD08-EC23-C22D78929DD6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204D380-E3AE-6312-F218-3F71DD3C5F1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0627389-A54D-C0CD-1676-0E896960A1EB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C10243B-41D7-4FC7-313B-3EF4A21A17D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D8AB41-2C28-A28D-FA11-00A12701D39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64C84C0-9D7E-9202-44BA-77B25D2B0A69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C8CF8D0-D74E-036D-8D22-3F33CB8CAA0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0E82C68-6722-7A79-6F3E-BDCF5E629DE9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7E0315A-F493-BB5B-C5BA-4800F59B8819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D768BB3-0E07-685F-C16C-D684BDEB2A0D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61C8A5-0C79-3444-409B-4C5FC1416B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AA40063-DF72-B861-58A0-15405B9F508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E52E35A-A74B-99F5-EA76-7D1C0C9BF024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5C16EEC-0B94-EBA3-5061-9614A482F3F1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C857CEF4-44F3-08EE-8491-389CBFF7F3E1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B34D3D28-E3F0-5690-2701-0CEF342EC3A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C74D9F52-D01E-6398-CDC3-92C705512B87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734021-5BF3-ABFB-6F23-2A6FF584255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7A6696C-0025-F88D-7758-6932B9452DA6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0144C5-CF41-5EB9-3C2E-3488C63F5D5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E3E0944D-5B8A-5F9B-53A7-242B15AD41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5942EDE2-BCBE-7579-D318-41A9551192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53B47DD-21F8-46CF-FBCA-7CCA54EA6BC3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CDEB612-7ADD-6137-E18C-FE13B0EE938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DACE12E0-D904-8307-47FD-97015374F475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FF97728-4444-17C0-5DC2-9BA2E6377072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080DEE1-0E98-8B44-9458-985BFB85FADD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EE4158-C328-8F4F-5D06-F4CB69E5450B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CAA1A9-F7DE-A779-7402-951C508ABC6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0B55EE2-B018-930A-07A5-24D702537D7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A914C08D-F27E-9114-DDB2-DCA941F83B0C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89DB2D77-7BCC-9CF9-DDC0-0BDC4A5294EE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C826B50-C57A-6B42-15DF-93701DD2C8A2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BE82B74-600C-F513-AE67-B30D8D8A4A4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83EEF8C-DD77-96EA-7139-C958EE6208E1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9B58BC8F-172C-73F9-A105-89133FC1355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3DD993-F7DD-7EEC-721E-AAFC25106CCC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1A81D52-DC29-8E93-E423-9C2B20D1D026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C7BA3F-347F-8AB0-8207-B9AD700FF622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430DE11C-76D4-7190-36E2-4A183D3DAC6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1FDE9B8-DB99-B3E6-74CA-52F53C5273F8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96568D9-2FFA-EA36-A91C-DF3FA4BD6982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D550DBAF-959E-7422-49E1-5EBC15480D6A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DC2556A5-D40B-9FEC-4605-2A5C315C6611}"/>
              </a:ext>
            </a:extLst>
          </p:cNvPr>
          <p:cNvSpPr/>
          <p:nvPr/>
        </p:nvSpPr>
        <p:spPr>
          <a:xfrm>
            <a:off x="3749495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F669E74-6441-3217-70C7-861C6399E1D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F8D06253-75B5-6A22-E994-2CB3785D5DB6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4038867" y="2664116"/>
            <a:ext cx="0" cy="1606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4F4B8BA0-D989-05FE-9282-C639049A79FE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4038867" y="1608543"/>
            <a:ext cx="2830982" cy="543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A948575-A617-168E-8088-5CBA53A8C4FF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68F7436-7B5A-808C-DF48-D98DC05A2A6C}"/>
              </a:ext>
            </a:extLst>
          </p:cNvPr>
          <p:cNvSpPr/>
          <p:nvPr/>
        </p:nvSpPr>
        <p:spPr>
          <a:xfrm>
            <a:off x="6415703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4B39EF3D-A62B-BBD9-83F3-65E4DE08DA4B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BD53B4C-F8AE-6085-F5E5-3601E2688FF5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32AB316-6DD4-0690-496B-B89F457E659F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95C0AF9C-63EA-B290-684A-621DC180D7A2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3BACCB7A-F2AC-7EC6-4004-E901F0668ED2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838694CD-ED98-72C0-2B36-093B0CDF4B76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359A5D5-E918-08A2-789B-48B82568623A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3C1B9741-EBB9-85BD-43E9-0D60163B916D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95698ED7-E920-8F36-9333-F6DED1C7541F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42ED239B-32D6-1945-CBD9-AAC08AA12913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AE3655F8-915A-E260-C025-B35101AADF3F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A4B491F1-87E8-8B5C-F949-B768448528B0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FD7E40EC-E903-0E1C-92E9-9BC2D0358FE7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C30D4DEE-DD1D-9323-00B4-DE3CB1D05571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512EC94D-47CB-3091-C875-BC8C200588F6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/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36BB69F0-5FA4-3498-0A32-488A4197CE53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70208" y="6042084"/>
            <a:ext cx="589234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15921A42-BDB6-B230-53A4-267EA2E673A2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59442" y="6141199"/>
            <a:ext cx="1595550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6A2F90F-DBC3-A6BF-81B4-3F6D3AAF08E4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653941" y="585857"/>
            <a:ext cx="4038666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C9C831-E503-344F-0B1F-CE1B730E6529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68F5E0-3CD0-E250-7AB5-8107F6365B17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652087" y="2664116"/>
            <a:ext cx="1854" cy="16067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512686F-C092-1145-CF1A-AC509BB894DF}"/>
              </a:ext>
            </a:extLst>
          </p:cNvPr>
          <p:cNvSpPr/>
          <p:nvPr/>
        </p:nvSpPr>
        <p:spPr>
          <a:xfrm>
            <a:off x="2364569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CD0661-4F31-CD77-44E6-3607D737A08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2B2BFF-C6B5-293E-D497-E684CCD844FD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653941" y="1967115"/>
            <a:ext cx="0" cy="1845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A979744-A525-B166-8518-50C6655357A2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>
            <a:off x="2943313" y="2407910"/>
            <a:ext cx="8061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12C3E5-D66E-B792-D10C-D3A4CEC495C1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BDB9A3-71A5-900C-898F-DF45AF2343E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1AB536-2C5F-98F3-6CEB-C1C9B8FC48CA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89303C-C401-2304-6F90-B9D3CB8CB432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8F0DDD1-B194-4180-4368-73804BAE3D08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721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DFD7A10-FA6E-5007-8D34-CD5A42ECE4D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9103" y="5003334"/>
            <a:ext cx="768030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BDEE97-1D7F-72CA-2DAE-A2B04A6558C4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0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ECEC-84BE-A4BD-A951-4B86E6D2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C34D3F1-28AD-0BAA-5C77-13817B84F3CF}"/>
              </a:ext>
            </a:extLst>
          </p:cNvPr>
          <p:cNvCxnSpPr>
            <a:cxnSpLocks/>
            <a:stCxn id="47" idx="3"/>
            <a:endCxn id="26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D82C2-1E8C-9357-115A-BD2A991F3C98}"/>
              </a:ext>
            </a:extLst>
          </p:cNvPr>
          <p:cNvCxnSpPr>
            <a:cxnSpLocks/>
            <a:stCxn id="146" idx="1"/>
            <a:endCxn id="26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EFA8239-C3DC-CF33-49E7-6B953AE8ABD7}"/>
              </a:ext>
            </a:extLst>
          </p:cNvPr>
          <p:cNvCxnSpPr>
            <a:cxnSpLocks/>
            <a:stCxn id="147" idx="3"/>
            <a:endCxn id="27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BD1CFC-22ED-E447-7EE3-21D23A3CFCDD}"/>
              </a:ext>
            </a:extLst>
          </p:cNvPr>
          <p:cNvCxnSpPr>
            <a:cxnSpLocks/>
            <a:stCxn id="149" idx="1"/>
            <a:endCxn id="27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9DC9F5-3DA5-78DE-8A7D-C59B7098FB96}"/>
              </a:ext>
            </a:extLst>
          </p:cNvPr>
          <p:cNvCxnSpPr>
            <a:cxnSpLocks/>
            <a:stCxn id="62" idx="1"/>
            <a:endCxn id="27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4D6145B-719B-84D3-FB76-D45A643A3DD9}"/>
              </a:ext>
            </a:extLst>
          </p:cNvPr>
          <p:cNvCxnSpPr>
            <a:cxnSpLocks/>
            <a:stCxn id="58" idx="3"/>
            <a:endCxn id="27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EB7348-413C-801C-0C68-6E39CC345EA8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985D4-2A90-64EF-8E01-32BBAD27F409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DEE343-6057-33F0-E0C5-40C4016CE968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BE1EBDA-C015-96C1-B25B-CD80E33EA42A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C94E07-5176-518C-C980-F1000578108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6CFC52-2515-1AA1-73BF-4144ABFEA627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5DCD623-CBB7-A6FE-2D37-E078F1DA08FA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2457784-E82A-9576-C108-5B553A2630E8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DBA2790-C664-5458-EC53-88CA9C86DAE3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9AF01C-80A0-2675-826B-F129B1B60169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5AD692-CD89-E82F-4C81-AB0E7DF9A4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C6E65-F7FA-841C-CBB7-AF007726642D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47EC74B-973E-1ED6-38E5-51343A7CBA9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088DEE0-B510-B42E-790E-EDDA350F76BC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DC71AD93-EDFF-8493-CB2C-FAAE2F9EDDF7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0C55D30-604A-92E1-283B-B317EB4C5EA4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8743E31-4E9D-6329-B4E7-1BAB99C29F2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4B3A9C-F943-7378-25F2-153F24C4981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C3716FB-A6C2-B932-4A00-95924378992A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FF7DD9F-01C7-239A-8C8C-0BB9748AFE5C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BA21D0A-F1DB-E854-27DE-906F30866D82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088CCF1-162E-A911-C732-B2592CF4DA62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25338DC-6505-45D9-5DB2-4FEE765B8C3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EC33F60-286C-A61C-24AD-D6128B3B6CF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5F8BD5C-6A1C-267C-DA3C-496ED4C52F7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CB1AB8D-4491-92A8-2C9C-FE1A557B7B2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CACA8AE1-DAEF-92C8-0195-2092CC3FF5F6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BF7BF7C-7E48-2557-9509-9983D692CA5B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7C40C49-E5FF-3590-6235-A6BFB8C949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A747FF81-0760-7F3B-D572-AE42D91E19C9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A4E104-6A81-8851-84C4-77A30074328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89E407C-A292-ED79-8B95-A791CF423B7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C9F9EAC-652C-115C-848D-0D08CA092E26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47CE149-D674-C48B-51C8-6CC5C018104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3361F8-0F51-3F17-117A-4DE3E09B4B5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CA6DD18-F8D8-1980-CDCE-8B7CC39D099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7DD1277-981A-1FBE-01F0-BF499F4A75A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5C266051-3B86-2C33-492B-5A3EF6885230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83A743D-C896-874B-EDD1-57736E53F01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75FC05C-A734-5B26-371E-5F7E87A96CA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27B9B9D-5575-31CC-54A8-32CB3941A1B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05A2870-6455-EDE2-F381-A28133346C5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09B0AC4-89E4-22A5-54A8-D00873D0DDD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FD5ED6B-9418-25D1-2A09-F75ADD08E15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180DCBE-4C5F-C119-2440-A4F0CC3457D1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053A7986-194A-B333-010D-11902DC0B17A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BB6959F-8C80-DE74-6F66-F4E2B5902AD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937E243-9571-6E01-660C-12D89481F3A5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064A01-2D57-67EB-5F85-FDB717D3F37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83C4D-5E53-2C1F-5CFA-C6D128E4B1D9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8A2AB-56BB-4A1C-34D7-A468D384531B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D71DD79-54AD-D0E7-0D25-CC92BD589B1A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293B41-E0CF-4BBF-9329-B4A22D3BA37E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FA73F89-B212-9731-2B3A-34B40752C224}"/>
              </a:ext>
            </a:extLst>
          </p:cNvPr>
          <p:cNvCxnSpPr>
            <a:cxnSpLocks/>
            <a:stCxn id="169" idx="1"/>
            <a:endCxn id="27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8CE16F1-E1C6-F322-3CD2-AD5CBDF3C3B7}"/>
              </a:ext>
            </a:extLst>
          </p:cNvPr>
          <p:cNvCxnSpPr>
            <a:cxnSpLocks/>
            <a:stCxn id="164" idx="1"/>
            <a:endCxn id="26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8070C52-720C-927A-F5BA-F897EFB18AB0}"/>
              </a:ext>
            </a:extLst>
          </p:cNvPr>
          <p:cNvCxnSpPr>
            <a:cxnSpLocks/>
            <a:stCxn id="5" idx="2"/>
            <a:endCxn id="31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40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AF5FA463-29DF-6B79-313C-A832A859CB99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0F8B842-CF5A-A51A-AA95-F603D5B2646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277B15C4-B70A-F751-C873-679515E90066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4C5633-DC40-29DC-827B-24FC56FBA70D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1D39F-B413-E0DD-B734-229F8ECB58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D0DE5-B900-DEB4-6AC6-22C5B7223D5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6CE527-3B4B-A8DA-669B-FFE575ED8CC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42840-B279-45BE-394B-B29DF69AA76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10975-DF7C-688B-BC55-985C5ED2D22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F1E450-C6E1-D8D6-641B-8A8AF0D9E21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39256-6FE9-64BB-5744-BAFB3192BBA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75BAD-277C-6837-9161-080536B08FD0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FA8D9-0341-71D7-0289-62C0CE9B362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71C092-136E-FBE5-F9CA-7956D4F1A64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6925F6-E507-3E11-F99B-3CA7EB5195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A68B73-19D3-278D-C231-7D57A9D5271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6BC0AD-3610-F92A-0BEE-C17AC88C61E4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A1568-382B-4412-5A1C-C847BC3C0640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28B7B9-9BB9-9DAF-8308-9E7059B9D00C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DCD64-1784-5A3B-EFF3-3FA45DA1CEF0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D675B1C-C789-D5F3-C3CB-9ECF8CA6C62D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CF8FA40-0BA5-6A92-F0DA-A642CD8CF888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2DB5D5-6D29-8A55-70E5-36116B576299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E3EA890-FB55-BFA0-AF16-322729D99BF1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868472-82F6-6B11-B129-DF0245DFCC21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6CCE4D-B207-CA74-D2DF-279DFB82E1A3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F4E4482-D661-39C7-C467-B2A1D5B85585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FE30D2-2527-D94D-1580-B1482E33F474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6C89A30-C4D1-EF10-B9C5-8FDE4BC3FF37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D97F888-DA06-2B6E-20A6-4787BE20D6CA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390541B-BE0A-F4EE-3EA2-6082DE95018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2A65FB0-24B8-04C8-11B4-7E6D34C98479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0D70B1-08A9-5452-CB94-F17D00904911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89AA378-4BFD-3C4C-64B5-AF4E0B8D145E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205650D-FEFE-02EE-087A-EDF41DAD02F1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7EC0D0-0C8B-9757-8203-C058CFFA35D9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D21DBEC-D169-6651-EE5F-21BD0E22FF0C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9C06C56-95F3-92CF-1E24-C77BE38E371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203166-C54F-8C3D-3EEC-F9055ACC9B1F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30B3B4-07D4-6B3D-D3A2-9E7E8B83FE7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ED14E1A-C975-AB9D-41B7-C32BD828FD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896957A5-48AE-0A49-D869-AE8ACB6360B1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4A9158E-BBBC-D0CA-B261-6828F3477D92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2997E66-D591-7055-A18D-AFEEC334ED4A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15AA6DD1-E4BF-B7AB-5497-BFF29B0B718A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611FC2-C807-BE8F-C74C-725ECA2D4894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77D9BC4-5543-020C-95C4-66BA35F7B87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6B98A85-3099-D5DE-A88B-29C55F6A1443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700A772-DE4B-B3BA-6780-C55780E7F98E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BC06BA88-470F-6EA2-C7F2-B666C72DDFF6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4659D460-D4F0-BF12-37F0-5E0A97D35AF3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72E860-F914-6A1B-C6DA-2E03660E628E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0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1654-A8CC-F6EA-5B6B-58153BEB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EB98E48E-D791-2200-0E4A-77B2FFCBEEB5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9A1EBE-33C0-A2A1-BC51-259128EADC97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26226C6-6E99-8918-20BB-614C680C20B6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6609668" y="1945331"/>
            <a:ext cx="793" cy="3061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B3BF9-BF3A-2F90-01F3-FD3A21489FC2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505303" cy="6437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A500A6C-8089-0681-5347-278E4393F3F1}"/>
              </a:ext>
            </a:extLst>
          </p:cNvPr>
          <p:cNvSpPr/>
          <p:nvPr/>
        </p:nvSpPr>
        <p:spPr>
          <a:xfrm>
            <a:off x="6321089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946117-C56D-65C5-511B-CC5FBAED8A12}"/>
              </a:ext>
            </a:extLst>
          </p:cNvPr>
          <p:cNvSpPr/>
          <p:nvPr/>
        </p:nvSpPr>
        <p:spPr>
          <a:xfrm>
            <a:off x="5585097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792DA86-E606-62A7-5F9D-51F312E57E0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5874469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3B542B2-3A3B-4007-B50E-1FBE6D4A63E5}"/>
              </a:ext>
            </a:extLst>
          </p:cNvPr>
          <p:cNvSpPr/>
          <p:nvPr/>
        </p:nvSpPr>
        <p:spPr>
          <a:xfrm>
            <a:off x="7001864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F5B88BD-EED2-2084-B26C-4133F27EA4FF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6610461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C31617-1AA4-B516-57B9-36889D6521B8}"/>
              </a:ext>
            </a:extLst>
          </p:cNvPr>
          <p:cNvSpPr/>
          <p:nvPr/>
        </p:nvSpPr>
        <p:spPr>
          <a:xfrm>
            <a:off x="5294880" y="3758535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707EE1-65F7-59ED-CB18-AAC08B7A595F}"/>
              </a:ext>
            </a:extLst>
          </p:cNvPr>
          <p:cNvSpPr/>
          <p:nvPr/>
        </p:nvSpPr>
        <p:spPr>
          <a:xfrm>
            <a:off x="5701445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D498ECD-2A76-CF07-A70B-015887C4B1D2}"/>
              </a:ext>
            </a:extLst>
          </p:cNvPr>
          <p:cNvSpPr/>
          <p:nvPr/>
        </p:nvSpPr>
        <p:spPr>
          <a:xfrm>
            <a:off x="6108008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CF00F7A-37D1-1CA5-2CFC-94BB706FA982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5467062" y="3444226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C302536-6963-F21B-2E8D-A0D49D19EE55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5873626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812EB85-FF88-2391-E899-8E283765C51E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5874469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2FBEE01-877D-3A08-6900-3F7AEAB05DF9}"/>
              </a:ext>
            </a:extLst>
          </p:cNvPr>
          <p:cNvSpPr/>
          <p:nvPr/>
        </p:nvSpPr>
        <p:spPr>
          <a:xfrm>
            <a:off x="6712490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9DC21A-8D8F-EB09-67DC-69887AA8A9C5}"/>
              </a:ext>
            </a:extLst>
          </p:cNvPr>
          <p:cNvSpPr/>
          <p:nvPr/>
        </p:nvSpPr>
        <p:spPr>
          <a:xfrm>
            <a:off x="7119055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647328-28A5-27CD-E164-43FB2F39C76B}"/>
              </a:ext>
            </a:extLst>
          </p:cNvPr>
          <p:cNvSpPr/>
          <p:nvPr/>
        </p:nvSpPr>
        <p:spPr>
          <a:xfrm>
            <a:off x="7525618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EB6E858-31F2-4F2F-5904-088A4D9C0FDC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6884672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2B4DAEC-F6D7-BFB5-9CA4-764705DAB8E4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291236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D62CF74A-39AF-7909-04D1-BDB570A99151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291236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32A4B831-4E45-CD53-5949-7855DE217F46}"/>
              </a:ext>
            </a:extLst>
          </p:cNvPr>
          <p:cNvSpPr/>
          <p:nvPr/>
        </p:nvSpPr>
        <p:spPr>
          <a:xfrm>
            <a:off x="9208364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AB66C2-1AF5-F8DF-1EA3-C01EBCAAC27F}"/>
              </a:ext>
            </a:extLst>
          </p:cNvPr>
          <p:cNvSpPr/>
          <p:nvPr/>
        </p:nvSpPr>
        <p:spPr>
          <a:xfrm>
            <a:off x="8472372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3CE99A1C-5011-5D4B-A9E2-349A22205C1E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8761744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DFF55D7-2918-C8C1-6F17-6356BA1037AA}"/>
              </a:ext>
            </a:extLst>
          </p:cNvPr>
          <p:cNvSpPr/>
          <p:nvPr/>
        </p:nvSpPr>
        <p:spPr>
          <a:xfrm>
            <a:off x="9889139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99006D8-DB98-A5A5-71D6-CCE30AFAE324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497736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00EDAC8-5BAE-C118-9DCC-E706FD352C90}"/>
              </a:ext>
            </a:extLst>
          </p:cNvPr>
          <p:cNvSpPr/>
          <p:nvPr/>
        </p:nvSpPr>
        <p:spPr>
          <a:xfrm>
            <a:off x="8188535" y="3764192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9F48BA-DE08-C10C-F815-B34B3492837D}"/>
              </a:ext>
            </a:extLst>
          </p:cNvPr>
          <p:cNvSpPr/>
          <p:nvPr/>
        </p:nvSpPr>
        <p:spPr>
          <a:xfrm>
            <a:off x="8588720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9A5D6CA-8998-0904-AAA5-DF7FC0D75C8A}"/>
              </a:ext>
            </a:extLst>
          </p:cNvPr>
          <p:cNvSpPr/>
          <p:nvPr/>
        </p:nvSpPr>
        <p:spPr>
          <a:xfrm>
            <a:off x="8995283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E104AD2-783E-7552-0BD6-0F8330C8FDCA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360717" y="3444226"/>
            <a:ext cx="401027" cy="3199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3B7C068-998E-918A-0416-7A973D446803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8760901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8E211061-5C77-3B9B-7156-131A18077622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8761744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BA887128-DF5C-CB67-FFFE-9276F8A79F55}"/>
              </a:ext>
            </a:extLst>
          </p:cNvPr>
          <p:cNvSpPr/>
          <p:nvPr/>
        </p:nvSpPr>
        <p:spPr>
          <a:xfrm>
            <a:off x="9599765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799293B-5243-7ADA-07C2-49E4FC5F4E21}"/>
              </a:ext>
            </a:extLst>
          </p:cNvPr>
          <p:cNvSpPr/>
          <p:nvPr/>
        </p:nvSpPr>
        <p:spPr>
          <a:xfrm>
            <a:off x="10006330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7D331B-79A8-3987-351A-FFBD00852135}"/>
              </a:ext>
            </a:extLst>
          </p:cNvPr>
          <p:cNvSpPr/>
          <p:nvPr/>
        </p:nvSpPr>
        <p:spPr>
          <a:xfrm>
            <a:off x="10412893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F796A422-4397-49B9-CD5B-8EAD3B75039B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9771947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36BF6CC-5BB9-8BCF-9EDD-2526E3BC8999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178511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889D4EA1-FC6F-ABC1-414B-232360AA432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178511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B555330-C1A4-9C4F-525B-D0045185D9E9}"/>
              </a:ext>
            </a:extLst>
          </p:cNvPr>
          <p:cNvSpPr/>
          <p:nvPr/>
        </p:nvSpPr>
        <p:spPr>
          <a:xfrm>
            <a:off x="4030167" y="228918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D4D7294-9ED0-5FBA-F977-D291236179EF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4319539" y="1607737"/>
            <a:ext cx="1907364" cy="681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7511FD8C-2A96-D6BC-F109-02B5CB2DC671}"/>
              </a:ext>
            </a:extLst>
          </p:cNvPr>
          <p:cNvSpPr/>
          <p:nvPr/>
        </p:nvSpPr>
        <p:spPr>
          <a:xfrm>
            <a:off x="4030167" y="293181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363D032-6362-36F6-CBD3-3323A741ED91}"/>
              </a:ext>
            </a:extLst>
          </p:cNvPr>
          <p:cNvSpPr/>
          <p:nvPr/>
        </p:nvSpPr>
        <p:spPr>
          <a:xfrm>
            <a:off x="3739950" y="375853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A303E01-37E6-5B2C-D5EC-6485F35C2BB6}"/>
              </a:ext>
            </a:extLst>
          </p:cNvPr>
          <p:cNvSpPr/>
          <p:nvPr/>
        </p:nvSpPr>
        <p:spPr>
          <a:xfrm>
            <a:off x="4146515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8C3CA24-EC6B-4C41-4396-70093DD27C44}"/>
              </a:ext>
            </a:extLst>
          </p:cNvPr>
          <p:cNvSpPr/>
          <p:nvPr/>
        </p:nvSpPr>
        <p:spPr>
          <a:xfrm>
            <a:off x="4553078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D1F8B7D-D8EF-3043-8617-07514F1D687E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3912132" y="3444224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52DDB6D-E09C-8D66-9C2B-946D78E8A02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4318696" y="3444224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78398FF-640A-8F74-59B0-3CF8ECDE1856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4319539" y="3444224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BD331C8-0869-64EC-1DD8-74BA681ED04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4319539" y="2801594"/>
            <a:ext cx="0" cy="13021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38B8AEE-99BD-35DF-9E3C-601857217F40}"/>
              </a:ext>
            </a:extLst>
          </p:cNvPr>
          <p:cNvSpPr/>
          <p:nvPr/>
        </p:nvSpPr>
        <p:spPr>
          <a:xfrm>
            <a:off x="8057201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1C1FDEB-79B3-F199-A98F-EDD3FB8A1C04}"/>
              </a:ext>
            </a:extLst>
          </p:cNvPr>
          <p:cNvSpPr/>
          <p:nvPr/>
        </p:nvSpPr>
        <p:spPr>
          <a:xfrm>
            <a:off x="4929800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005FA507-F599-A41A-94BB-59BD16C8F08C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4725259" y="4064712"/>
            <a:ext cx="3621314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B9925896-B400-D6D9-5C4C-174FAA941F42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6280189" y="4064714"/>
            <a:ext cx="1884693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888BEB53-F392-B93B-6BB6-501B5BE1DD04}"/>
              </a:ext>
            </a:extLst>
          </p:cNvPr>
          <p:cNvCxnSpPr>
            <a:cxnSpLocks/>
            <a:endCxn id="121" idx="4"/>
          </p:cNvCxnSpPr>
          <p:nvPr/>
        </p:nvCxnSpPr>
        <p:spPr>
          <a:xfrm flipH="1" flipV="1">
            <a:off x="7697799" y="4064713"/>
            <a:ext cx="467083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1B070686-3DC1-4392-AAD2-1B98003986A7}"/>
              </a:ext>
            </a:extLst>
          </p:cNvPr>
          <p:cNvCxnSpPr>
            <a:cxnSpLocks/>
            <a:endCxn id="153" idx="4"/>
          </p:cNvCxnSpPr>
          <p:nvPr/>
        </p:nvCxnSpPr>
        <p:spPr>
          <a:xfrm flipV="1">
            <a:off x="7890437" y="4064714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48F93E-44A8-960A-CA42-29C6C6EAE346}"/>
              </a:ext>
            </a:extLst>
          </p:cNvPr>
          <p:cNvCxnSpPr>
            <a:cxnSpLocks/>
            <a:endCxn id="159" idx="4"/>
          </p:cNvCxnSpPr>
          <p:nvPr/>
        </p:nvCxnSpPr>
        <p:spPr>
          <a:xfrm flipV="1">
            <a:off x="7890437" y="4064713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9443D94-EA6D-6490-83BF-8E53F88F224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3912132" y="4064713"/>
            <a:ext cx="1307040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6E274A36-27B2-EAA8-87B0-211C9D09A4F9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4318696" y="4064712"/>
            <a:ext cx="900476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9BE8C0E4-14D6-2E2A-49D5-BD6E55A005F6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037481" y="4064715"/>
            <a:ext cx="429581" cy="9513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D5C388F-8CCC-6D5B-1577-18B52DD7902B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037481" y="4064714"/>
            <a:ext cx="836145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3CF3265-5372-B374-191B-81A55859D335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5037481" y="4064714"/>
            <a:ext cx="1242708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860899F8-A0B6-84CB-E26F-00C4FDED3E08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5037481" y="4064714"/>
            <a:ext cx="1847191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0A62BD5-659D-8407-FE9E-E6D90864E8D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5037481" y="4064713"/>
            <a:ext cx="2253755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28083353-044E-106A-DCEB-4E1ECC47BF6D}"/>
              </a:ext>
            </a:extLst>
          </p:cNvPr>
          <p:cNvCxnSpPr>
            <a:cxnSpLocks/>
            <a:endCxn id="121" idx="4"/>
          </p:cNvCxnSpPr>
          <p:nvPr/>
        </p:nvCxnSpPr>
        <p:spPr>
          <a:xfrm flipV="1">
            <a:off x="5037481" y="4064713"/>
            <a:ext cx="2660318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5D24A72A-6405-DA5E-8B8B-57C8882F72D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4070372"/>
            <a:ext cx="3141545" cy="1006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44541065-E1B1-7236-6C49-080466F44D67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4064714"/>
            <a:ext cx="3541729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B7FDBFEB-E5D3-5A4E-690D-82B577BFBBE5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4064714"/>
            <a:ext cx="4552775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E890C4D0-6291-00EC-7338-EAC0C635BE6F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4064713"/>
            <a:ext cx="4959339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7DCC664F-135C-62B0-73B1-A7A6838E9C0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01266BE7-928C-A1DA-7A17-D1D6E197347B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49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96">
            <a:extLst>
              <a:ext uri="{FF2B5EF4-FFF2-40B4-BE49-F238E27FC236}">
                <a16:creationId xmlns:a16="http://schemas.microsoft.com/office/drawing/2014/main" id="{1A9CF70A-2E7F-B637-C39F-D91EF48F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921341"/>
            <a:ext cx="5787325" cy="4124913"/>
          </a:xfrm>
          <a:prstGeom prst="rect">
            <a:avLst/>
          </a:prstGeom>
        </p:spPr>
      </p:pic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7B012A1-4429-DF0B-B18F-D82E2BC3E79E}"/>
              </a:ext>
            </a:extLst>
          </p:cNvPr>
          <p:cNvCxnSpPr>
            <a:cxnSpLocks/>
          </p:cNvCxnSpPr>
          <p:nvPr/>
        </p:nvCxnSpPr>
        <p:spPr>
          <a:xfrm>
            <a:off x="5313872" y="3194061"/>
            <a:ext cx="749403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83DC3377-BB5A-6102-98DD-F7EE8267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9" y="2324105"/>
            <a:ext cx="2914771" cy="1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3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9F22-8115-1040-C27E-E23635D5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353DE54-6FB6-D5B7-9E19-35E5283A3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09141"/>
              </p:ext>
            </p:extLst>
          </p:nvPr>
        </p:nvGraphicFramePr>
        <p:xfrm>
          <a:off x="3797535" y="91850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54CD009-FDBB-3102-ECE0-7F07E734B5E1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D4235-6BDC-6727-4EE7-5C7774CECBAA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F93F45-EDEE-ED4C-371E-26BD5AF5E651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9183D0-6474-D0BD-F8BD-1D9380AC111B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AC30D9-28A1-ECF0-5789-2939CB99A306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C65AD8-A377-E0B8-A38F-D8EDDF6C7B14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3BD119-36E5-E52B-0C41-384499656FC6}"/>
              </a:ext>
            </a:extLst>
          </p:cNvPr>
          <p:cNvSpPr txBox="1"/>
          <p:nvPr/>
        </p:nvSpPr>
        <p:spPr>
          <a:xfrm>
            <a:off x="389094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08809C-917C-2EFE-4FC2-24C4D8F7C1D4}"/>
              </a:ext>
            </a:extLst>
          </p:cNvPr>
          <p:cNvSpPr txBox="1"/>
          <p:nvPr/>
        </p:nvSpPr>
        <p:spPr>
          <a:xfrm>
            <a:off x="4814917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128A20-65C1-4F5A-2888-7738F16C288A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E7A148-8372-76E3-9D40-26441BAEA8F5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986626-ED9E-9F80-004E-9044AB1A1DB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2E7353-E4FD-A940-0FC0-1C4E4C5551E9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3E20CD-A51A-6437-10ED-FAE66FDBB2A2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C863A0F-890E-5857-F943-4C9A74D9B523}"/>
              </a:ext>
            </a:extLst>
          </p:cNvPr>
          <p:cNvCxnSpPr>
            <a:cxnSpLocks/>
          </p:cNvCxnSpPr>
          <p:nvPr/>
        </p:nvCxnSpPr>
        <p:spPr>
          <a:xfrm>
            <a:off x="3922228" y="2852491"/>
            <a:ext cx="1553342" cy="0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302FF-2D63-FD44-95D8-58D60D674B1E}"/>
              </a:ext>
            </a:extLst>
          </p:cNvPr>
          <p:cNvSpPr/>
          <p:nvPr/>
        </p:nvSpPr>
        <p:spPr>
          <a:xfrm>
            <a:off x="8547977" y="2281703"/>
            <a:ext cx="1082040" cy="401562"/>
          </a:xfrm>
          <a:prstGeom prst="ellipse">
            <a:avLst/>
          </a:prstGeom>
          <a:solidFill>
            <a:srgbClr val="FF0000">
              <a:alpha val="53816"/>
            </a:srgbClr>
          </a:solidFill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9127-5FEE-6710-0C88-1C093496D09E}"/>
              </a:ext>
            </a:extLst>
          </p:cNvPr>
          <p:cNvCxnSpPr>
            <a:cxnSpLocks/>
          </p:cNvCxnSpPr>
          <p:nvPr/>
        </p:nvCxnSpPr>
        <p:spPr>
          <a:xfrm>
            <a:off x="9740289" y="1078848"/>
            <a:ext cx="0" cy="1128324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11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5C00-7782-748A-1BCD-FE4C4493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D81980A-60FD-6A5F-6A51-20A6B10F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654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E6B296DB-8EAD-6837-8B6F-40324173DCF9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21BBE9-1319-32D3-0D99-F0D6C668F528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813E15-5EC8-63A0-C402-3EA180DB79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04DE85-6428-160D-4B83-E3B0D9500146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48FA9D-47E8-D1FD-F20B-BD2C83C9F4D3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7A07F2-D75C-BCDC-874A-43F1490C6D4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88CBD3-8BFC-C291-5E5A-2EEAC3106F0E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892C89-2EDD-4D83-CF43-09F487B3C9A1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4158E-98E6-DA70-1E5A-C8D495F6FA0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8D83A1-A252-A6D4-968F-7D022984CF97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C883FAF-89C3-2C9E-9566-0FFEC4AEDDDA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431FD9-47D2-E85A-82A4-B6893E30DDD4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896AB6-0415-37E8-87F4-723B3B05C0EE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7F17CD1-5C92-61F6-5473-F599D66B0635}"/>
              </a:ext>
            </a:extLst>
          </p:cNvPr>
          <p:cNvCxnSpPr>
            <a:cxnSpLocks/>
          </p:cNvCxnSpPr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7BBEC72-1E5A-B0D1-FE45-B95439FFF3CD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D84206-6A82-EC83-C61E-ECF14AC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45465"/>
              </p:ext>
            </p:extLst>
          </p:nvPr>
        </p:nvGraphicFramePr>
        <p:xfrm>
          <a:off x="3765175" y="3774463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A885F8DF-B5D3-E168-DDBB-EE8C14BDEEAF}"/>
              </a:ext>
            </a:extLst>
          </p:cNvPr>
          <p:cNvSpPr txBox="1"/>
          <p:nvPr/>
        </p:nvSpPr>
        <p:spPr>
          <a:xfrm>
            <a:off x="3078262" y="377446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3D5DC18-0A38-DC25-0431-E48196605AF5}"/>
              </a:ext>
            </a:extLst>
          </p:cNvPr>
          <p:cNvSpPr txBox="1"/>
          <p:nvPr/>
        </p:nvSpPr>
        <p:spPr>
          <a:xfrm>
            <a:off x="3078262" y="413246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7A1AC19-2FC5-F4DA-1689-EF8E0996EDBC}"/>
              </a:ext>
            </a:extLst>
          </p:cNvPr>
          <p:cNvSpPr txBox="1"/>
          <p:nvPr/>
        </p:nvSpPr>
        <p:spPr>
          <a:xfrm>
            <a:off x="3078262" y="44904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9F8F1F8-7E0C-2443-742E-D315A82A7C78}"/>
              </a:ext>
            </a:extLst>
          </p:cNvPr>
          <p:cNvSpPr txBox="1"/>
          <p:nvPr/>
        </p:nvSpPr>
        <p:spPr>
          <a:xfrm>
            <a:off x="3078262" y="482902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2711B38-51CB-27E0-5752-0733DDD69002}"/>
              </a:ext>
            </a:extLst>
          </p:cNvPr>
          <p:cNvSpPr txBox="1"/>
          <p:nvPr/>
        </p:nvSpPr>
        <p:spPr>
          <a:xfrm>
            <a:off x="3078262" y="517809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9EB110-42AE-4373-4568-69D34E93114C}"/>
              </a:ext>
            </a:extLst>
          </p:cNvPr>
          <p:cNvSpPr txBox="1"/>
          <p:nvPr/>
        </p:nvSpPr>
        <p:spPr>
          <a:xfrm>
            <a:off x="3078262" y="5506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DC9E8E8-025A-2F7A-0A62-CD6BEF59112C}"/>
              </a:ext>
            </a:extLst>
          </p:cNvPr>
          <p:cNvSpPr txBox="1"/>
          <p:nvPr/>
        </p:nvSpPr>
        <p:spPr>
          <a:xfrm>
            <a:off x="405720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05FD2C-AC3C-C460-1AF1-272790D8B02E}"/>
              </a:ext>
            </a:extLst>
          </p:cNvPr>
          <p:cNvSpPr txBox="1"/>
          <p:nvPr/>
        </p:nvSpPr>
        <p:spPr>
          <a:xfrm>
            <a:off x="5050450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ACCB1E-D516-C4DD-502A-834615C1E0DE}"/>
              </a:ext>
            </a:extLst>
          </p:cNvPr>
          <p:cNvSpPr txBox="1"/>
          <p:nvPr/>
        </p:nvSpPr>
        <p:spPr>
          <a:xfrm>
            <a:off x="5795573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F4EFF-F7CE-5A6F-89BD-196D7BD07F01}"/>
              </a:ext>
            </a:extLst>
          </p:cNvPr>
          <p:cNvSpPr txBox="1"/>
          <p:nvPr/>
        </p:nvSpPr>
        <p:spPr>
          <a:xfrm>
            <a:off x="6540696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A2110F-512A-DD10-AAD6-39C352CC5903}"/>
              </a:ext>
            </a:extLst>
          </p:cNvPr>
          <p:cNvSpPr txBox="1"/>
          <p:nvPr/>
        </p:nvSpPr>
        <p:spPr>
          <a:xfrm>
            <a:off x="7285819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5CFEBF-0043-6AC2-0ADD-E6D1C66928FD}"/>
              </a:ext>
            </a:extLst>
          </p:cNvPr>
          <p:cNvSpPr txBox="1"/>
          <p:nvPr/>
        </p:nvSpPr>
        <p:spPr>
          <a:xfrm>
            <a:off x="8030942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ADD250B-B021-4435-6682-E38B308FC703}"/>
              </a:ext>
            </a:extLst>
          </p:cNvPr>
          <p:cNvSpPr txBox="1"/>
          <p:nvPr/>
        </p:nvSpPr>
        <p:spPr>
          <a:xfrm>
            <a:off x="877606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/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EE0A852-A351-FD60-FFB6-663A9CFA3AF9}"/>
              </a:ext>
            </a:extLst>
          </p:cNvPr>
          <p:cNvCxnSpPr>
            <a:cxnSpLocks/>
          </p:cNvCxnSpPr>
          <p:nvPr/>
        </p:nvCxnSpPr>
        <p:spPr>
          <a:xfrm flipH="1">
            <a:off x="5050450" y="4564835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BCDCD7C-1F4E-0CCA-9C86-42B3B61352EF}"/>
              </a:ext>
            </a:extLst>
          </p:cNvPr>
          <p:cNvSpPr/>
          <p:nvPr/>
        </p:nvSpPr>
        <p:spPr>
          <a:xfrm>
            <a:off x="3777638" y="5183559"/>
            <a:ext cx="1120653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83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elle 38">
            <a:extLst>
              <a:ext uri="{FF2B5EF4-FFF2-40B4-BE49-F238E27FC236}">
                <a16:creationId xmlns:a16="http://schemas.microsoft.com/office/drawing/2014/main" id="{F0EB5360-2243-3776-957E-96E1352B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1184"/>
              </p:ext>
            </p:extLst>
          </p:nvPr>
        </p:nvGraphicFramePr>
        <p:xfrm>
          <a:off x="6837287" y="1079407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3B24FD-C26B-58BD-1DAB-16C36C75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3605"/>
              </p:ext>
            </p:extLst>
          </p:nvPr>
        </p:nvGraphicFramePr>
        <p:xfrm>
          <a:off x="0" y="107347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6E8FA13-6905-15AD-92B6-2B7D9D765611}"/>
              </a:ext>
            </a:extLst>
          </p:cNvPr>
          <p:cNvSpPr txBox="1"/>
          <p:nvPr/>
        </p:nvSpPr>
        <p:spPr>
          <a:xfrm>
            <a:off x="6159136" y="10794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D954F7-9E83-B5B3-DE3C-45FA954785BA}"/>
              </a:ext>
            </a:extLst>
          </p:cNvPr>
          <p:cNvSpPr txBox="1"/>
          <p:nvPr/>
        </p:nvSpPr>
        <p:spPr>
          <a:xfrm>
            <a:off x="6159136" y="143741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1E7AE3-8DCB-992F-7250-E873829A9B48}"/>
              </a:ext>
            </a:extLst>
          </p:cNvPr>
          <p:cNvSpPr txBox="1"/>
          <p:nvPr/>
        </p:nvSpPr>
        <p:spPr>
          <a:xfrm>
            <a:off x="6159136" y="179541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C1539-207D-0287-7137-F4F9F86481C7}"/>
              </a:ext>
            </a:extLst>
          </p:cNvPr>
          <p:cNvSpPr txBox="1"/>
          <p:nvPr/>
        </p:nvSpPr>
        <p:spPr>
          <a:xfrm>
            <a:off x="6159136" y="213396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8BA10-8043-738B-D2DD-998CD932DE8C}"/>
              </a:ext>
            </a:extLst>
          </p:cNvPr>
          <p:cNvSpPr txBox="1"/>
          <p:nvPr/>
        </p:nvSpPr>
        <p:spPr>
          <a:xfrm>
            <a:off x="6159136" y="248304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C5442-3B41-DF98-D9A2-A1B5465FCC34}"/>
              </a:ext>
            </a:extLst>
          </p:cNvPr>
          <p:cNvSpPr txBox="1"/>
          <p:nvPr/>
        </p:nvSpPr>
        <p:spPr>
          <a:xfrm>
            <a:off x="6159136" y="28110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06C993-D659-4EF2-457B-5E03F0B8D777}"/>
              </a:ext>
            </a:extLst>
          </p:cNvPr>
          <p:cNvSpPr txBox="1"/>
          <p:nvPr/>
        </p:nvSpPr>
        <p:spPr>
          <a:xfrm>
            <a:off x="69523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7DF5EE-A929-2FDA-BD8C-F929F00D842C}"/>
              </a:ext>
            </a:extLst>
          </p:cNvPr>
          <p:cNvSpPr txBox="1"/>
          <p:nvPr/>
        </p:nvSpPr>
        <p:spPr>
          <a:xfrm>
            <a:off x="791701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BB1DBF-8E97-C563-0E01-0DAC8B17560B}"/>
              </a:ext>
            </a:extLst>
          </p:cNvPr>
          <p:cNvSpPr txBox="1"/>
          <p:nvPr/>
        </p:nvSpPr>
        <p:spPr>
          <a:xfrm>
            <a:off x="8876447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85775D-C4C0-8702-94EC-577216A69B59}"/>
              </a:ext>
            </a:extLst>
          </p:cNvPr>
          <p:cNvSpPr txBox="1"/>
          <p:nvPr/>
        </p:nvSpPr>
        <p:spPr>
          <a:xfrm>
            <a:off x="962157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FF5B7C-D274-C7AB-9943-6510F531ED4E}"/>
              </a:ext>
            </a:extLst>
          </p:cNvPr>
          <p:cNvSpPr txBox="1"/>
          <p:nvPr/>
        </p:nvSpPr>
        <p:spPr>
          <a:xfrm>
            <a:off x="10366693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7334D8-BC3E-7DA9-C7C9-62BFB8AB782A}"/>
              </a:ext>
            </a:extLst>
          </p:cNvPr>
          <p:cNvSpPr txBox="1"/>
          <p:nvPr/>
        </p:nvSpPr>
        <p:spPr>
          <a:xfrm>
            <a:off x="11111816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A15B60-8DF2-3BF6-56C1-D95980F4E77F}"/>
              </a:ext>
            </a:extLst>
          </p:cNvPr>
          <p:cNvSpPr txBox="1"/>
          <p:nvPr/>
        </p:nvSpPr>
        <p:spPr>
          <a:xfrm>
            <a:off x="118569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4AA683-1703-EB5F-6907-66CFADE82350}"/>
              </a:ext>
            </a:extLst>
          </p:cNvPr>
          <p:cNvSpPr txBox="1"/>
          <p:nvPr/>
        </p:nvSpPr>
        <p:spPr>
          <a:xfrm>
            <a:off x="-690614" y="10704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7877B1-C522-6115-633B-46638B4294CB}"/>
              </a:ext>
            </a:extLst>
          </p:cNvPr>
          <p:cNvSpPr txBox="1"/>
          <p:nvPr/>
        </p:nvSpPr>
        <p:spPr>
          <a:xfrm>
            <a:off x="-690614" y="142848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BB6B63-93F5-0C8D-2BFA-2F518CFE3910}"/>
              </a:ext>
            </a:extLst>
          </p:cNvPr>
          <p:cNvSpPr txBox="1"/>
          <p:nvPr/>
        </p:nvSpPr>
        <p:spPr>
          <a:xfrm>
            <a:off x="-690614" y="178648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D56B-6DF1-4790-20AB-572BF2033328}"/>
              </a:ext>
            </a:extLst>
          </p:cNvPr>
          <p:cNvSpPr txBox="1"/>
          <p:nvPr/>
        </p:nvSpPr>
        <p:spPr>
          <a:xfrm>
            <a:off x="-690614" y="212503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0704BC-D583-7E9E-2051-136292698DE0}"/>
              </a:ext>
            </a:extLst>
          </p:cNvPr>
          <p:cNvSpPr txBox="1"/>
          <p:nvPr/>
        </p:nvSpPr>
        <p:spPr>
          <a:xfrm>
            <a:off x="-690614" y="247411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7ED64D-2695-39A7-F7D5-46CB763B1DC9}"/>
              </a:ext>
            </a:extLst>
          </p:cNvPr>
          <p:cNvSpPr txBox="1"/>
          <p:nvPr/>
        </p:nvSpPr>
        <p:spPr>
          <a:xfrm>
            <a:off x="-690614" y="280214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050A30-6F3F-7746-14C1-0D931D0E0C82}"/>
              </a:ext>
            </a:extLst>
          </p:cNvPr>
          <p:cNvSpPr txBox="1"/>
          <p:nvPr/>
        </p:nvSpPr>
        <p:spPr>
          <a:xfrm>
            <a:off x="1025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3E72E3-FEEF-38E8-00B8-CE5117C26FF4}"/>
              </a:ext>
            </a:extLst>
          </p:cNvPr>
          <p:cNvSpPr txBox="1"/>
          <p:nvPr/>
        </p:nvSpPr>
        <p:spPr>
          <a:xfrm>
            <a:off x="106726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1753D8-2ACB-5172-BD31-AC2E1BC8C6C2}"/>
              </a:ext>
            </a:extLst>
          </p:cNvPr>
          <p:cNvSpPr txBox="1"/>
          <p:nvPr/>
        </p:nvSpPr>
        <p:spPr>
          <a:xfrm>
            <a:off x="2026697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622178-EDDB-AA68-ABFC-B2C5D47896F4}"/>
              </a:ext>
            </a:extLst>
          </p:cNvPr>
          <p:cNvSpPr txBox="1"/>
          <p:nvPr/>
        </p:nvSpPr>
        <p:spPr>
          <a:xfrm>
            <a:off x="277182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61659B0-E32C-C10A-C750-5EF99227E616}"/>
              </a:ext>
            </a:extLst>
          </p:cNvPr>
          <p:cNvSpPr txBox="1"/>
          <p:nvPr/>
        </p:nvSpPr>
        <p:spPr>
          <a:xfrm>
            <a:off x="3516943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E87BD91-DEFB-D29C-780B-51DC5CE0EC3B}"/>
              </a:ext>
            </a:extLst>
          </p:cNvPr>
          <p:cNvSpPr txBox="1"/>
          <p:nvPr/>
        </p:nvSpPr>
        <p:spPr>
          <a:xfrm>
            <a:off x="4262066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EC3A1-E3E9-A71A-5D06-215B744D7B36}"/>
              </a:ext>
            </a:extLst>
          </p:cNvPr>
          <p:cNvSpPr txBox="1"/>
          <p:nvPr/>
        </p:nvSpPr>
        <p:spPr>
          <a:xfrm>
            <a:off x="50071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/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8F42C34-3C9E-82D4-7729-0D6734C33FE9}"/>
              </a:ext>
            </a:extLst>
          </p:cNvPr>
          <p:cNvCxnSpPr>
            <a:cxnSpLocks/>
          </p:cNvCxnSpPr>
          <p:nvPr/>
        </p:nvCxnSpPr>
        <p:spPr>
          <a:xfrm flipV="1">
            <a:off x="3055370" y="1859518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3E6FBF40-68DA-725F-8BE2-5A96F8E62363}"/>
              </a:ext>
            </a:extLst>
          </p:cNvPr>
          <p:cNvSpPr/>
          <p:nvPr/>
        </p:nvSpPr>
        <p:spPr>
          <a:xfrm>
            <a:off x="2695769" y="1417726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/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AE633B-F6E3-9DA0-7F31-E317228CD29B}"/>
              </a:ext>
            </a:extLst>
          </p:cNvPr>
          <p:cNvCxnSpPr>
            <a:cxnSpLocks/>
          </p:cNvCxnSpPr>
          <p:nvPr/>
        </p:nvCxnSpPr>
        <p:spPr>
          <a:xfrm flipH="1">
            <a:off x="8118861" y="1850631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D4BE499-D874-B14E-730F-35AD3520565D}"/>
              </a:ext>
            </a:extLst>
          </p:cNvPr>
          <p:cNvSpPr/>
          <p:nvPr/>
        </p:nvSpPr>
        <p:spPr>
          <a:xfrm>
            <a:off x="6846050" y="2469355"/>
            <a:ext cx="707144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6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853-5E38-5AEC-B8D9-E2240EC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0CF44C3-440B-5930-96B3-E1A78E2F498A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E80F7EB-222E-A709-4ED7-05485A00A74B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7C3AE8-23D9-6A45-37F6-F95092AE687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A1812F-E275-82E2-2125-1490D51185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E4D0D5-E915-37B7-67F2-B3D27A0D0517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5EF175-C55E-EBC3-B784-09C0B14CAF4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06D4F7-AEB6-7719-116A-9E4404EF226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EBEA6E-B14F-5A22-2215-A465C59D8AD4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77732D-D8B9-6262-EA22-8759DB7361C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0DBDB4-9F01-3B3B-29BA-C3C6501D92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12D19F-8DBE-9915-4F78-5FFF76939DA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F3EF6E-9717-EBA5-7059-78588293A174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1A16D4-6E50-11D4-CE90-8197D5785DED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B1BA2D-560C-4176-6C25-10A6D7BB46E1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=(2, 2,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721A06A-CC5C-5CFB-20FD-D6E49E91C427}"/>
              </a:ext>
            </a:extLst>
          </p:cNvPr>
          <p:cNvCxnSpPr/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B0B0E37D-55FC-2013-2FF3-41E622F6D4CF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3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2C1-E3DC-4DE5-52CC-0BDD9838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A4E05A-F262-FD5C-37BD-ECC3FD526E74}"/>
              </a:ext>
            </a:extLst>
          </p:cNvPr>
          <p:cNvGrpSpPr/>
          <p:nvPr/>
        </p:nvGrpSpPr>
        <p:grpSpPr>
          <a:xfrm>
            <a:off x="988619" y="633901"/>
            <a:ext cx="3537215" cy="834346"/>
            <a:chOff x="1791642" y="129663"/>
            <a:chExt cx="3537215" cy="834346"/>
          </a:xfrm>
        </p:grpSpPr>
        <p:pic>
          <p:nvPicPr>
            <p:cNvPr id="29" name="Grafik 28" descr="Dokument mit einfarbiger Füllung">
              <a:extLst>
                <a:ext uri="{FF2B5EF4-FFF2-40B4-BE49-F238E27FC236}">
                  <a16:creationId xmlns:a16="http://schemas.microsoft.com/office/drawing/2014/main" id="{61D66CF2-C6CD-E035-5ADE-A2359E68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942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2306CD-558F-DC8F-A2FF-06504139F875}"/>
                </a:ext>
              </a:extLst>
            </p:cNvPr>
            <p:cNvGrpSpPr/>
            <p:nvPr/>
          </p:nvGrpSpPr>
          <p:grpSpPr>
            <a:xfrm>
              <a:off x="1791642" y="129663"/>
              <a:ext cx="3537215" cy="699636"/>
              <a:chOff x="1791642" y="129663"/>
              <a:chExt cx="3537215" cy="699636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5DCC12-9AFF-FD92-25C8-0F1FB08295DA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</a:t>
                </a:r>
                <a:r>
                  <a:rPr lang="de-DE" b="1" dirty="0">
                    <a:latin typeface="Georgia" panose="02040502050405020303" pitchFamily="18" charset="0"/>
                  </a:rPr>
                  <a:t> Corpus</a:t>
                </a:r>
                <a:endParaRPr lang="de-DE" b="1" dirty="0"/>
              </a:p>
            </p:txBody>
          </p: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CAF54DA5-5B78-F2EE-0B3C-835BD1CAE2AC}"/>
                  </a:ext>
                </a:extLst>
              </p:cNvPr>
              <p:cNvGrpSpPr/>
              <p:nvPr/>
            </p:nvGrpSpPr>
            <p:grpSpPr>
              <a:xfrm>
                <a:off x="1791642" y="129663"/>
                <a:ext cx="699636" cy="699636"/>
                <a:chOff x="1678989" y="305991"/>
                <a:chExt cx="699636" cy="699636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B3FE7979-77B8-4E5A-D987-29DA3D48EC37}"/>
                    </a:ext>
                  </a:extLst>
                </p:cNvPr>
                <p:cNvSpPr/>
                <p:nvPr/>
              </p:nvSpPr>
              <p:spPr>
                <a:xfrm>
                  <a:off x="1812275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29" name="Grafik 128" descr="Dokument mit einfarbiger Füllung">
                  <a:extLst>
                    <a:ext uri="{FF2B5EF4-FFF2-40B4-BE49-F238E27FC236}">
                      <a16:creationId xmlns:a16="http://schemas.microsoft.com/office/drawing/2014/main" id="{524DE417-7A7F-62E5-7FC8-0288583D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98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C1E6C47-5999-D307-9FBE-FEA0D6494BFD}"/>
              </a:ext>
            </a:extLst>
          </p:cNvPr>
          <p:cNvCxnSpPr>
            <a:cxnSpLocks/>
          </p:cNvCxnSpPr>
          <p:nvPr/>
        </p:nvCxnSpPr>
        <p:spPr>
          <a:xfrm flipV="1">
            <a:off x="5109466" y="3148780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BEFDB81-42C2-47E2-CD17-4FE19BEB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3" t="29073" b="21931"/>
          <a:stretch/>
        </p:blipFill>
        <p:spPr>
          <a:xfrm>
            <a:off x="6458244" y="2042476"/>
            <a:ext cx="4258982" cy="23709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24C307-BBEC-8CF0-0F9E-F7B7B8C1487F}"/>
              </a:ext>
            </a:extLst>
          </p:cNvPr>
          <p:cNvGrpSpPr/>
          <p:nvPr/>
        </p:nvGrpSpPr>
        <p:grpSpPr>
          <a:xfrm>
            <a:off x="6983856" y="768611"/>
            <a:ext cx="2957450" cy="699636"/>
            <a:chOff x="6615183" y="719182"/>
            <a:chExt cx="2957450" cy="69963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F507FB3-8DB9-B896-A108-2B3C575C2864}"/>
                </a:ext>
              </a:extLst>
            </p:cNvPr>
            <p:cNvGrpSpPr/>
            <p:nvPr/>
          </p:nvGrpSpPr>
          <p:grpSpPr>
            <a:xfrm>
              <a:off x="6615183" y="719182"/>
              <a:ext cx="699636" cy="699636"/>
              <a:chOff x="6121978" y="1939186"/>
              <a:chExt cx="699636" cy="699636"/>
            </a:xfrm>
            <a:solidFill>
              <a:schemeClr val="tx1"/>
            </a:solidFill>
          </p:grpSpPr>
          <p:pic>
            <p:nvPicPr>
              <p:cNvPr id="20" name="Grafik 19" descr="Dokument mit einfarbiger Füllung">
                <a:extLst>
                  <a:ext uri="{FF2B5EF4-FFF2-40B4-BE49-F238E27FC236}">
                    <a16:creationId xmlns:a16="http://schemas.microsoft.com/office/drawing/2014/main" id="{BA723289-8742-BBD3-6579-EDA93EB5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21978" y="1939186"/>
                <a:ext cx="699636" cy="6996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D5790617-019B-33DF-4A59-F9547A2AE4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H="1">
                <a:off x="6471796" y="1939186"/>
                <a:ext cx="2746" cy="699636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EBA4198C-2C00-EDF4-BC07-FBA2116C577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6121978" y="2289004"/>
                <a:ext cx="699636" cy="0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BDE477D-CC1D-390E-9EE7-AFA2B972EEAD}"/>
                </a:ext>
              </a:extLst>
            </p:cNvPr>
            <p:cNvSpPr txBox="1"/>
            <p:nvPr/>
          </p:nvSpPr>
          <p:spPr>
            <a:xfrm>
              <a:off x="7211582" y="884334"/>
              <a:ext cx="236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Relevant Chunk</a:t>
              </a:r>
              <a:endParaRPr lang="de-DE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D3950A6-CA31-44F2-3CAF-8B964024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049" y="1719402"/>
            <a:ext cx="2982069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3A96685-70B4-6D32-3F69-0CA96DED7E48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D2CAD7F-0E34-F7CB-6889-6D2AE042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48A8F5-09A6-7CFF-9A2F-C042D4B70A65}"/>
              </a:ext>
            </a:extLst>
          </p:cNvPr>
          <p:cNvSpPr txBox="1"/>
          <p:nvPr/>
        </p:nvSpPr>
        <p:spPr>
          <a:xfrm>
            <a:off x="940782" y="1027063"/>
            <a:ext cx="127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panose="02040502050405020303" pitchFamily="18" charset="0"/>
              </a:rPr>
              <a:t>Q</a:t>
            </a:r>
            <a:r>
              <a:rPr lang="de-DE" sz="1800" dirty="0">
                <a:latin typeface="Georgia" panose="02040502050405020303" pitchFamily="18" charset="0"/>
              </a:rPr>
              <a:t>uestion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EEE62FC-5706-C299-B234-228AB5F7D48D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91938B-CBA5-A412-DCC5-99AED79892B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6B7463-9422-9370-8489-85B5783009EC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D7D7FA-440F-94E6-0019-B5A6B5C89A8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EC03206-F633-15BF-4253-8FF3BBEB66E5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DA6DE41-EA2C-017D-85DB-734EA771F82B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A073968-E6F7-6A4B-6B14-28BD94AB6EDD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9F8F0C62-DC67-D2E7-C8A7-F0C32A31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1DFF618-6D38-2D82-7D57-5D9B4D666252}"/>
              </a:ext>
            </a:extLst>
          </p:cNvPr>
          <p:cNvSpPr txBox="1"/>
          <p:nvPr/>
        </p:nvSpPr>
        <p:spPr>
          <a:xfrm>
            <a:off x="5195450" y="862964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1389A2-78CF-D573-7CB6-152389C757C4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2EF6F4-3F9A-6428-2A68-639FAB7678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BBEF4F1-1339-7A5F-DE9E-D8A255C7E7C6}"/>
              </a:ext>
            </a:extLst>
          </p:cNvPr>
          <p:cNvSpPr txBox="1"/>
          <p:nvPr/>
        </p:nvSpPr>
        <p:spPr>
          <a:xfrm>
            <a:off x="7391718" y="99374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D66C31-53F7-39A2-6B8E-507CE5B8BE85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B374B6A7-D529-3694-95F3-AF6736CA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9348EFC-18FF-D7FB-8B52-0A66871B7AE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CC6100B-4633-6668-E2AA-A42F8B8EDABE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187F8AE-051A-247D-B784-CF27F4C85823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50D4136D-286E-E02E-4814-07271185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6689F71A-45FF-01CF-F0EB-420F9433FE63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2A57C75-3566-9DA8-A653-A91E2C4D648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B2DDD0B-2ACC-1FFB-7146-B1539A3C66A9}"/>
              </a:ext>
            </a:extLst>
          </p:cNvPr>
          <p:cNvCxnSpPr>
            <a:cxnSpLocks/>
          </p:cNvCxnSpPr>
          <p:nvPr/>
        </p:nvCxnSpPr>
        <p:spPr>
          <a:xfrm>
            <a:off x="9192815" y="1865075"/>
            <a:ext cx="59736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okument mit einfarbiger Füllung">
            <a:extLst>
              <a:ext uri="{FF2B5EF4-FFF2-40B4-BE49-F238E27FC236}">
                <a16:creationId xmlns:a16="http://schemas.microsoft.com/office/drawing/2014/main" id="{2A01124A-97AB-27AD-96D8-D7138F5DE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731" y="157660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afik 51" descr="Dokument mit einfarbiger Füllung">
            <a:extLst>
              <a:ext uri="{FF2B5EF4-FFF2-40B4-BE49-F238E27FC236}">
                <a16:creationId xmlns:a16="http://schemas.microsoft.com/office/drawing/2014/main" id="{E42D2918-D86C-2204-DD92-7D0BB4150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9773" y="158303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8CC448AA-BEC3-AB31-37F1-524BC4FDFBA0}"/>
              </a:ext>
            </a:extLst>
          </p:cNvPr>
          <p:cNvSpPr txBox="1"/>
          <p:nvPr/>
        </p:nvSpPr>
        <p:spPr>
          <a:xfrm>
            <a:off x="9531758" y="850100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Most Relevant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7F6F9CE5-117D-7BD1-0541-BF9DF2E0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712" y="3014883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4B75C21-27F0-CF7E-CDE6-D5E0203E3184}"/>
              </a:ext>
            </a:extLst>
          </p:cNvPr>
          <p:cNvSpPr txBox="1"/>
          <p:nvPr/>
        </p:nvSpPr>
        <p:spPr>
          <a:xfrm>
            <a:off x="4537415" y="4588752"/>
            <a:ext cx="311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Huggingface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Inference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API -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mistralai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/Mistral-Nemo-Instruct-2407</a:t>
            </a:r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9B9CEEA-0642-8CD4-BD0A-C90ED16CBD76}"/>
              </a:ext>
            </a:extLst>
          </p:cNvPr>
          <p:cNvCxnSpPr>
            <a:cxnSpLocks/>
          </p:cNvCxnSpPr>
          <p:nvPr/>
        </p:nvCxnSpPr>
        <p:spPr>
          <a:xfrm flipH="1">
            <a:off x="6921949" y="2464245"/>
            <a:ext cx="3342928" cy="1054013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AB6BCBE0-8552-3028-7F9E-31699D1AE3F5}"/>
              </a:ext>
            </a:extLst>
          </p:cNvPr>
          <p:cNvSpPr txBox="1"/>
          <p:nvPr/>
        </p:nvSpPr>
        <p:spPr>
          <a:xfrm>
            <a:off x="8529579" y="2968760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7192F8A-3E8D-D98A-E8F3-49C08A9B174F}"/>
              </a:ext>
            </a:extLst>
          </p:cNvPr>
          <p:cNvCxnSpPr>
            <a:cxnSpLocks/>
          </p:cNvCxnSpPr>
          <p:nvPr/>
        </p:nvCxnSpPr>
        <p:spPr>
          <a:xfrm>
            <a:off x="1580243" y="2289156"/>
            <a:ext cx="3700111" cy="1481431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70706EFE-5607-F2DE-052A-D0A230356C57}"/>
              </a:ext>
            </a:extLst>
          </p:cNvPr>
          <p:cNvSpPr txBox="1"/>
          <p:nvPr/>
        </p:nvSpPr>
        <p:spPr>
          <a:xfrm>
            <a:off x="2034678" y="3010609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F2AEFD-0756-3208-7E6C-85A2D98595E5}"/>
              </a:ext>
            </a:extLst>
          </p:cNvPr>
          <p:cNvCxnSpPr>
            <a:cxnSpLocks/>
          </p:cNvCxnSpPr>
          <p:nvPr/>
        </p:nvCxnSpPr>
        <p:spPr>
          <a:xfrm>
            <a:off x="6078612" y="5432324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DC5758F-E63B-791C-7901-A896094A50AB}"/>
              </a:ext>
            </a:extLst>
          </p:cNvPr>
          <p:cNvSpPr txBox="1"/>
          <p:nvPr/>
        </p:nvSpPr>
        <p:spPr>
          <a:xfrm>
            <a:off x="5247890" y="61096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A66D5A7-EBF3-62C9-A60C-7B9B798B603D}"/>
              </a:ext>
            </a:extLst>
          </p:cNvPr>
          <p:cNvSpPr txBox="1"/>
          <p:nvPr/>
        </p:nvSpPr>
        <p:spPr>
          <a:xfrm>
            <a:off x="2034679" y="432156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2494304-C735-4521-6237-97E26D65D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3140" y="3552398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37C3B4C-D4EB-DF8C-454D-F0428DE09CF7}"/>
              </a:ext>
            </a:extLst>
          </p:cNvPr>
          <p:cNvCxnSpPr>
            <a:cxnSpLocks/>
          </p:cNvCxnSpPr>
          <p:nvPr/>
        </p:nvCxnSpPr>
        <p:spPr>
          <a:xfrm>
            <a:off x="3400765" y="4064070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CABAEE3-F4BC-80F9-DD4C-574C7E333FFC}"/>
              </a:ext>
            </a:extLst>
          </p:cNvPr>
          <p:cNvSpPr txBox="1"/>
          <p:nvPr/>
        </p:nvSpPr>
        <p:spPr>
          <a:xfrm>
            <a:off x="2855915" y="2082459"/>
            <a:ext cx="223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Similar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819A441-E7F3-3EBC-D02A-8E175DDBFA4B}"/>
              </a:ext>
            </a:extLst>
          </p:cNvPr>
          <p:cNvSpPr txBox="1"/>
          <p:nvPr/>
        </p:nvSpPr>
        <p:spPr>
          <a:xfrm>
            <a:off x="7220630" y="2257160"/>
            <a:ext cx="22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Distance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Cosine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EDB2CC0-0F07-7587-072E-C27AA6E56E31}"/>
              </a:ext>
            </a:extLst>
          </p:cNvPr>
          <p:cNvCxnSpPr>
            <a:cxnSpLocks/>
          </p:cNvCxnSpPr>
          <p:nvPr/>
        </p:nvCxnSpPr>
        <p:spPr>
          <a:xfrm>
            <a:off x="7320378" y="6289574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9492547-E53C-8A74-1C98-A535371B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070" y="5896351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41DB9C8-FF2F-F441-972C-00250AC46A42}"/>
              </a:ext>
            </a:extLst>
          </p:cNvPr>
          <p:cNvSpPr txBox="1"/>
          <p:nvPr/>
        </p:nvSpPr>
        <p:spPr>
          <a:xfrm>
            <a:off x="8873919" y="5902559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96DCCD-6AB8-22DD-0F01-F5FC5144E24E}"/>
              </a:ext>
            </a:extLst>
          </p:cNvPr>
          <p:cNvSpPr txBox="1"/>
          <p:nvPr/>
        </p:nvSpPr>
        <p:spPr>
          <a:xfrm>
            <a:off x="8642595" y="619062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7030A0"/>
                </a:solidFill>
                <a:latin typeface="Georgia" panose="02040502050405020303" pitchFamily="18" charset="0"/>
              </a:rPr>
              <a:t>Accuracy</a:t>
            </a:r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, F1 Score</a:t>
            </a:r>
          </a:p>
          <a:p>
            <a:pPr algn="ctr"/>
            <a:endParaRPr lang="de-DE" sz="1200" i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394BC5-0EBE-CB4E-8309-339550766C06}"/>
              </a:ext>
            </a:extLst>
          </p:cNvPr>
          <p:cNvSpPr txBox="1"/>
          <p:nvPr/>
        </p:nvSpPr>
        <p:spPr>
          <a:xfrm>
            <a:off x="1376488" y="4716037"/>
            <a:ext cx="3257889" cy="2062103"/>
          </a:xfrm>
          <a:prstGeom prst="rect">
            <a:avLst/>
          </a:prstGeom>
          <a:noFill/>
          <a:ln w="25400">
            <a:solidFill>
              <a:srgbClr val="DD922F"/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are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answering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specific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financial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correct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Respond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Do not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include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like "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"Response."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either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number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profit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quantities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phrase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products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categories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names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'None'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doesn't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information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Example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What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was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sales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Company Y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from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2022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2024?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 2,500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Question: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  <a:endParaRPr lang="de-DE" sz="8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6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B0A6-07F7-25E9-DDFE-BC97566C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FCC28625-6D24-4E34-FB0D-AB21933505CC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0F934DA-E22F-117D-6E33-872C5A5C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2731A-C0D5-3320-4D5A-1851DB625EFB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FE354B0-8F7D-C5AB-AEF7-9DB660D96877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1F5222B-EB6A-B4D0-852E-7CECED1243A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3221D15-6AD0-1F00-91F5-B90EC2D0962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CB4EF95-25BC-8FF6-3E81-327380B9B79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2493C9C-3D05-48E1-6009-12D5C0E922D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58596C1-EFE8-FD18-7526-8BE32F2E4E66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8A5633-FD6B-127E-5F78-963D95DCD50F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64A54DC-FB28-8B2F-002C-9D882115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D22B3E9-37F5-0EC9-5EC9-175960FE8688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E0D28D6-09F6-0056-9DDC-FC80D458A3C6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2C4A84-5B5B-D123-0077-4AB8AFA6F0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0DF2F87-7E63-D0F2-7E6F-9EF8A51093C5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211A066-2185-E3FE-2C68-13FCF301DDF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7861810-F38D-E240-5779-A19DD76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C9BFFA65-BA71-C05F-54F1-5271A432971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4C95E5B-0CC8-34B8-741D-F6D1D1B90546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03B0C1A-2927-B1D5-50AE-1BF9D4DE45D4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0CB49FA0-FFBA-4AEB-1675-08EBD0DB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1878FA03-F8BB-2712-CE4F-D0B51DCE1A3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886364CF-5075-1280-4E45-08735E8AC52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22AE9229-E27C-968E-F0C2-9CA25ED7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268C4B1D-3581-3967-7260-20FD71685DD9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2627E4C-01F8-F2B9-36A8-0438FAB8F821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CA476C5-8AB9-DEE8-E87C-544576EFBA9F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4AF2900-0195-37C1-C246-54A4AF1E68FA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6944F01-E1BF-34BE-3177-D3489084C3C4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54FE8EE-D24F-5E1D-BABD-7CDB42A22A05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237AABE-C4A9-A3EE-4090-F5401D18F2D2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30BC4F0-3B2B-77F5-126E-AFE07C41A83C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D3FBED7-C503-465E-5396-D82E730CB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8E27F67-45D2-386F-8FE8-158DB83E8EBD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3138DE57-AE7B-387A-5313-09C0E931375A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E4D3C9F-6110-C512-083C-9F10D920FFB9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2B4192E2-DAA2-9C95-9ED5-B12498960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C45192-BE7D-1A13-08FB-780BBAABB1BC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9B95F7-D557-AA80-51BE-D7BE186936EA}"/>
              </a:ext>
            </a:extLst>
          </p:cNvPr>
          <p:cNvGrpSpPr/>
          <p:nvPr/>
        </p:nvGrpSpPr>
        <p:grpSpPr>
          <a:xfrm>
            <a:off x="7582353" y="1426848"/>
            <a:ext cx="378848" cy="380844"/>
            <a:chOff x="4572710" y="1427765"/>
            <a:chExt cx="378848" cy="38084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C769520-E47C-6FB9-94C4-014801685C6B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0A1C23-915C-ECFE-6675-C676E5E83C11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Grafik 25" descr="Tabelle mit einfarbiger Füllung">
                <a:extLst>
                  <a:ext uri="{FF2B5EF4-FFF2-40B4-BE49-F238E27FC236}">
                    <a16:creationId xmlns:a16="http://schemas.microsoft.com/office/drawing/2014/main" id="{D20034AC-24D8-B66E-3EAE-EB6E1ED9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081F7966-6048-2000-F62E-B9B857F3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D22D98-BEC9-2BCC-C30D-01D252D33260}"/>
              </a:ext>
            </a:extLst>
          </p:cNvPr>
          <p:cNvGrpSpPr/>
          <p:nvPr/>
        </p:nvGrpSpPr>
        <p:grpSpPr>
          <a:xfrm>
            <a:off x="8197796" y="1412881"/>
            <a:ext cx="378848" cy="380844"/>
            <a:chOff x="4572710" y="1427765"/>
            <a:chExt cx="378848" cy="380844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FF1C6A3-F638-2052-2533-209F314D85E8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2742BD9-F86D-7FDB-392A-C01841A39C6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8" name="Grafik 37" descr="Tabelle mit einfarbiger Füllung">
                <a:extLst>
                  <a:ext uri="{FF2B5EF4-FFF2-40B4-BE49-F238E27FC236}">
                    <a16:creationId xmlns:a16="http://schemas.microsoft.com/office/drawing/2014/main" id="{2AC0969A-DF5C-7327-7684-C884613E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34" name="Grafik 33" descr="Übertragen mit einfarbiger Füllung">
              <a:extLst>
                <a:ext uri="{FF2B5EF4-FFF2-40B4-BE49-F238E27FC236}">
                  <a16:creationId xmlns:a16="http://schemas.microsoft.com/office/drawing/2014/main" id="{909F9CCF-F419-6607-70A0-15C5E1A5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52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A75-70EF-A58D-3081-8B731A75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BE9D0229-DD79-639A-093C-E6ECCE48CE93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001B5B67-E70D-50A1-8521-3E8FC5FC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3B250F-D88B-B39B-957A-2A7C2B6A510A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64A71E8-0C4B-60F5-4BDC-4C8195ACB4B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5A06FE7-4F72-64E6-1E4F-2FDB0D89668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6F637B-C79F-6CC2-DD0D-6DE15A5CAEB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FA8DA4-0036-6303-86F2-2A4D787FEA6E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81C3C75-4FD5-E01F-FC10-28A60BF7621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B1AEA6-5DAA-073D-D93E-51D1B55A4E1F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2A5D3A-AA3D-F57C-B6D2-681BE7B6A3F5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1452680-1C03-5CDA-63CC-65EDA5C8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8213B39-24C1-CA7E-1508-012AE2487659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11332E3-864B-7EF5-5857-37E51DBEE8CB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2680F40-0AA6-2310-4913-80CE23B4D0DD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D610E0B-17BC-D176-4559-51D8C3BC0508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3C6A7D3-A9FE-DAD4-E613-434B8C66BD0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A20EC011-B818-4021-7F85-4201D22E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D27A059-A526-D9CF-39DB-ED3CCA6A21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8F27FE0-F9BF-EEED-B2C2-BDB5C4D76775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524201C-FFCA-E03C-9E4C-0D623FFF8386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33EDE40E-3507-9C3B-5699-735D7DF91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4E10128-9383-507B-B19B-3ADA0645BB32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918692-A757-9407-6705-E2D59A77DECD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AABD6E19-4C8C-2018-CA0F-BC4E79872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7E7E317-BF32-9BBC-2E09-2396D314C1C2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B10A70-103D-34FC-7DA4-C3449FEDAA8D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CC3455A-4D08-F293-0C9B-2C28B5386BBC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621CAFB-4AB3-6D6B-27A5-704ECC256C26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A5540F9-B571-8B54-1523-3036CEAC314B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AEFC12F-21EF-04BA-9285-82C073C57B54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55359DA9-38AD-DD00-FED3-40938AF5E538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72AEE9E-1814-E14F-C2B0-285D6F842035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97B247EF-AA1F-C53A-7E4D-543F5A52F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A0D44A-B553-7CE9-DDC9-311009F4C4F2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4EE1AB7F-B985-3F52-6CC8-DDCF5EA1CCF1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727F66B-71A4-8D1A-981A-A57A26C62591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B10B6D5-033F-D977-0BBC-B1F98F08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A809F0-0800-F38E-BB5F-F99A583FBE88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549248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1F8C-11D7-FEEB-F730-AE712857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78">
            <a:extLst>
              <a:ext uri="{FF2B5EF4-FFF2-40B4-BE49-F238E27FC236}">
                <a16:creationId xmlns:a16="http://schemas.microsoft.com/office/drawing/2014/main" id="{B6F22A22-3945-839B-0AE5-86E1A5A4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87" y="2723266"/>
            <a:ext cx="4390505" cy="2570672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D383768-896E-BAE8-53B9-ECAA12BECD68}"/>
              </a:ext>
            </a:extLst>
          </p:cNvPr>
          <p:cNvSpPr txBox="1"/>
          <p:nvPr/>
        </p:nvSpPr>
        <p:spPr>
          <a:xfrm>
            <a:off x="1670703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4905DE8-00D8-584B-2222-5C7603508E1F}"/>
              </a:ext>
            </a:extLst>
          </p:cNvPr>
          <p:cNvSpPr txBox="1"/>
          <p:nvPr/>
        </p:nvSpPr>
        <p:spPr>
          <a:xfrm>
            <a:off x="6814897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16C72B17-58B4-C564-999B-D20790A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0" y="2845547"/>
            <a:ext cx="4689764" cy="2745890"/>
          </a:xfrm>
          <a:prstGeom prst="rect">
            <a:avLst/>
          </a:prstGeom>
        </p:spPr>
      </p:pic>
      <p:sp>
        <p:nvSpPr>
          <p:cNvPr id="84" name="Rechteck 83">
            <a:extLst>
              <a:ext uri="{FF2B5EF4-FFF2-40B4-BE49-F238E27FC236}">
                <a16:creationId xmlns:a16="http://schemas.microsoft.com/office/drawing/2014/main" id="{3F9D2647-5528-FB97-74DE-207BC9D1A681}"/>
              </a:ext>
            </a:extLst>
          </p:cNvPr>
          <p:cNvSpPr/>
          <p:nvPr/>
        </p:nvSpPr>
        <p:spPr>
          <a:xfrm>
            <a:off x="9911545" y="2723266"/>
            <a:ext cx="1271232" cy="1069734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721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D4E1CE-40B2-6FB2-BAB1-E4511538597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24E142-3EC3-39B8-F38E-EFC39B579735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1F27E7E-E889-0BC0-7DA4-762416C4FE78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41D7A9-C01E-676D-9747-6B6303DC14A1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26AFD-7C7C-8099-DF8D-8FED03D0864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3C1C17-09C3-F43B-FD6E-337CB1741A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DB4AC05-E3E4-B20A-CC74-4613872DAC4B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C6455FF-3BEF-0140-88E8-57677772932E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C652BDC-8778-A632-AC51-F96C326D79E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513E16-C0CC-E104-204C-BB0BB10805F1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7F47765-032F-FCC3-B0BB-AB2BFDD19B2E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E57001-3855-2F73-9D46-72CE640505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08DF6B0-3133-A725-EF07-E9C516B3DCFB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65D74837-F82E-4D2A-F4EC-AE8E580BEB3B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B548A9A-EB2F-44DF-7F40-2FF4C1E7CC86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A55E9BA-F2F9-657C-2E69-8EE616DC83CB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6E8D839-BEEE-2707-CD0E-719A219A053C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2733E0F-61A2-B052-FE01-773C113D7BB9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C17662-1807-CBE1-0D81-3168FC8A61D0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7F0E39-0E4A-89A4-C399-A6440E3A547A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C6D377A-329D-8669-66F4-55E58B8B551C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F9FE33E-1D0E-3EE5-113B-FA5E31F8585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A5C0397-F65F-A4A5-1EC2-2E28B62D54F5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1F3993E-62AB-1D83-5838-5A50956314B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A40BDFE-8BB4-0EDA-7833-37F660AAA035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696D35D-43BA-B82D-D4B4-DDA3EDAAB573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607AE5C-D2A2-7E25-4F6A-7BD535746965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DA6E61E-CC07-14B1-170B-C4DC155B46C7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8B2D56F-4D4F-F90A-7D8A-18A2DEF43D91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003F3F4-85D1-6C3B-903A-C606142D2243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8E06AF3-0599-73D2-1EB3-4F12BE73531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263A5C-9F53-2D63-F56D-90FD2C46FCF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B5C1844-4AA7-1F1B-57E8-B571A286412C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072C3C2-0E9E-EB5F-0668-2E490B52F1AB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0556DDA-30BD-8B25-76A5-72A285EB70B0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C6F383F-F9DE-6BDD-F161-7AAADEB45855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DE5AA68-3D44-C78B-77FB-76DE751DABC8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820B2D2-4AC0-279F-0646-D4D3D37F5CA6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F39C58A-163B-26C8-0608-75B2C1BED810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751B19F9-F940-E77B-E383-3E26FA1706D5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855214-3A90-0B17-9F51-750353826A19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109501-0C05-37AC-99AA-E3C09E7272B8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501B5D1-40C4-E575-8AEB-1DB1471C88EF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FE95F93F-1541-5C32-20E4-08ECBF8EDB0E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F86080F-7287-CC61-B91F-76F8CA865D80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469930A-C081-3934-A5ED-703AABAF57AE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311CAB66-96E6-942B-9A87-E5BE404829E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ADF2425-5FB5-FA2A-FF49-DA50CEA6C444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4247324-7C0E-677B-E43A-EB8E17A4067D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607DB2F-87C5-90EE-967E-449F1D81C322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1F62D1D-595D-CB77-4F52-896F2534BD13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8428E635-12F3-C624-3FC2-1D00A43F59CE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4F65F9F-23F0-4F80-331E-B3D0F0B6CC35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32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F810-D077-D649-DCD0-0D4D342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76AAB36-2918-12C7-162A-A9AD40843703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1516D-643A-EB65-E183-036E47C13D0B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9DB8ED-E6A5-48B3-74BD-D80C8C04731C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C6A6DB-2DD4-4824-74D0-300372341735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D39E2B-8514-09BB-C864-B41EB5D1E0A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62C087-A0E2-C445-39BE-217279B5DB87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3179AA-883A-AB35-F25E-B11BCEBF2D15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2468EB-255D-78BA-6651-017FDBADF08D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BA581C4-4E83-A4C4-F4C3-158BCA8716E8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7053AC-BEEE-9721-72D4-2B7ABF0DE72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E86AE4-D415-9B01-5CFE-FFB851C05261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F6D0166-737A-C631-ABDE-DCF8997DDEF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57FFD5-4E9B-16A1-8A83-460849403ABD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ECE8711-380D-9C67-A79A-A368BE017A2D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8F6852C-216E-FE39-3148-2B4F3DF0809B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2A7FA7-A1B5-D0E5-A5FC-C9155BFC024E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90C57D5-E31E-B7EC-37D1-DB4C11686E0B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0511F28-A2FA-27BD-049A-E0363AB3CB7B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71B75AF-9A4F-8A61-A39C-B9E0ABD214E4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BBD2E26-3FFC-2014-81D9-F3DDA9516FBB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28FA29B-024C-F594-3397-03DD109A9BA4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6B777D-4C04-BE34-ED10-A206F1AD5529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E2708E7-F892-5689-9828-220E500ADF47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FA70CBB-4438-9512-6D30-A27494108B4D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1BA8485-A5ED-3D32-EEC8-38562CCE6181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B2D2F3-1AA8-29C5-919B-06710A4ED4DB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18F4537-C38D-38A6-D366-CAD1D9D30D56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5A8176B-D29F-F9DF-C03C-0808BABEAD9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7AD2077-4300-5B06-CE16-27C079160272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8AE54C-0626-B20E-B280-372BBC018BC0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11C09A-1E4C-9CDF-41E4-A7BEF24EAE9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26B8935-A92D-D93D-C7FC-A318197629C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F4469244-7C48-D9C5-5581-45A12DEBA999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579AEB0-220B-0124-0205-616E2E3D0C27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2B1960-A86E-6AA2-6E29-B9FCF5815A34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8C4756-DABB-27E2-3800-D0A4F494BF88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90AFD65-9C5F-99CF-267E-11FFDF5BD552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7EECD47-D7B0-6433-DC73-860995B2B80D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AC6931F-B2E9-3181-2359-B247172B5F6B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3AE2866-51B9-70F4-E746-D3EF2B2B7C0E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58E860-D0DB-F5B1-825B-63C0D4CF7F9B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06D8E6BD-1E85-C6F3-6400-6A4CD39B18F3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4DB388C-03EE-8EE3-EDC9-666040E8E3CD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45165BDF-6D7E-9E3D-AE8F-5AA692BB1DC3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8B69FB7-C280-AE1B-A23E-442DAE3AFFD5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349F7CA-5C20-8DAC-FC3D-5316D8B0C8F1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C9763A2-20D0-D9A6-0015-965EF0149221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5E41A31-7B52-354D-FA90-1EBD3AE69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E9853C9-E947-6619-0A89-03F7F7ACCDC5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047C61D-5F6C-F1C9-E1C3-7CEFEF4BC8B7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7D09BB80-6598-DFF9-2116-BA89DA2426A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579D31A-3FC2-3B54-07AE-B4DA8C2C92CC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B860E5A-45C9-C99B-4EC8-9EE357276F0D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92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180E7510-1ABD-E318-08C0-592113F7332D}"/>
              </a:ext>
            </a:extLst>
          </p:cNvPr>
          <p:cNvSpPr txBox="1"/>
          <p:nvPr/>
        </p:nvSpPr>
        <p:spPr>
          <a:xfrm>
            <a:off x="1102869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4F1156-E44A-C519-94BC-5E39475C3093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61E4FDE-4290-B783-49D3-20D180600CD6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02A878-8388-6313-7F5D-5209D769E8C1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Operating Revenue (in mio.)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489334-1307-CDBB-B712-70AC667044BC}"/>
              </a:ext>
            </a:extLst>
          </p:cNvPr>
          <p:cNvSpPr txBox="1"/>
          <p:nvPr/>
        </p:nvSpPr>
        <p:spPr>
          <a:xfrm>
            <a:off x="943356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BA4115-5A62-A7A3-C60F-EB209573B2A7}"/>
              </a:ext>
            </a:extLst>
          </p:cNvPr>
          <p:cNvCxnSpPr>
            <a:cxnSpLocks/>
          </p:cNvCxnSpPr>
          <p:nvPr/>
        </p:nvCxnSpPr>
        <p:spPr>
          <a:xfrm flipH="1">
            <a:off x="2200274" y="2194074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BD93F-82F8-C3A8-C72A-D969BD1C335B}"/>
              </a:ext>
            </a:extLst>
          </p:cNvPr>
          <p:cNvSpPr txBox="1"/>
          <p:nvPr/>
        </p:nvSpPr>
        <p:spPr>
          <a:xfrm>
            <a:off x="3788189" y="3369194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67591-A18B-C3D3-8AFE-C6BB8DE3B7EE}"/>
              </a:ext>
            </a:extLst>
          </p:cNvPr>
          <p:cNvSpPr txBox="1"/>
          <p:nvPr/>
        </p:nvSpPr>
        <p:spPr>
          <a:xfrm>
            <a:off x="6930275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34311-2717-F645-FEB6-BBFB92AE8586}"/>
              </a:ext>
            </a:extLst>
          </p:cNvPr>
          <p:cNvSpPr txBox="1"/>
          <p:nvPr/>
        </p:nvSpPr>
        <p:spPr>
          <a:xfrm>
            <a:off x="9775108" y="3374338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DA07965-E2E3-3F18-4FCB-EE2FF77AAB92}"/>
              </a:ext>
            </a:extLst>
          </p:cNvPr>
          <p:cNvCxnSpPr>
            <a:cxnSpLocks/>
          </p:cNvCxnSpPr>
          <p:nvPr/>
        </p:nvCxnSpPr>
        <p:spPr>
          <a:xfrm flipH="1">
            <a:off x="4632505" y="2510945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0D29961-F727-C22C-7D83-EF625BBECB9E}"/>
              </a:ext>
            </a:extLst>
          </p:cNvPr>
          <p:cNvCxnSpPr>
            <a:cxnSpLocks/>
          </p:cNvCxnSpPr>
          <p:nvPr/>
        </p:nvCxnSpPr>
        <p:spPr>
          <a:xfrm>
            <a:off x="7035051" y="2444985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55CE86-6A4B-6547-B5A1-50D562BD898D}"/>
              </a:ext>
            </a:extLst>
          </p:cNvPr>
          <p:cNvCxnSpPr>
            <a:cxnSpLocks/>
          </p:cNvCxnSpPr>
          <p:nvPr/>
        </p:nvCxnSpPr>
        <p:spPr>
          <a:xfrm>
            <a:off x="7723857" y="2143636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BD2444-314E-F3B5-894B-C71BC1E4510F}"/>
              </a:ext>
            </a:extLst>
          </p:cNvPr>
          <p:cNvCxnSpPr>
            <a:cxnSpLocks/>
          </p:cNvCxnSpPr>
          <p:nvPr/>
        </p:nvCxnSpPr>
        <p:spPr>
          <a:xfrm>
            <a:off x="1787672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1E464B-C87F-BF1A-06BD-50517B03B8FA}"/>
              </a:ext>
            </a:extLst>
          </p:cNvPr>
          <p:cNvCxnSpPr>
            <a:cxnSpLocks/>
          </p:cNvCxnSpPr>
          <p:nvPr/>
        </p:nvCxnSpPr>
        <p:spPr>
          <a:xfrm>
            <a:off x="4632505" y="3936654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FC9E45C-C6CA-D8F6-C5F5-EEED49EA0BCC}"/>
              </a:ext>
            </a:extLst>
          </p:cNvPr>
          <p:cNvCxnSpPr>
            <a:cxnSpLocks/>
          </p:cNvCxnSpPr>
          <p:nvPr/>
        </p:nvCxnSpPr>
        <p:spPr>
          <a:xfrm>
            <a:off x="7774591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12747A-D17B-3DF4-8444-3AD3D67BDF20}"/>
              </a:ext>
            </a:extLst>
          </p:cNvPr>
          <p:cNvCxnSpPr>
            <a:cxnSpLocks/>
          </p:cNvCxnSpPr>
          <p:nvPr/>
        </p:nvCxnSpPr>
        <p:spPr>
          <a:xfrm>
            <a:off x="10664129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6D6FC95-B250-D361-289D-5C98917AA3F6}"/>
              </a:ext>
            </a:extLst>
          </p:cNvPr>
          <p:cNvSpPr txBox="1"/>
          <p:nvPr/>
        </p:nvSpPr>
        <p:spPr>
          <a:xfrm>
            <a:off x="748272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810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D32A9A-5BAB-8DB9-1292-83994053CDB0}"/>
              </a:ext>
            </a:extLst>
          </p:cNvPr>
          <p:cNvSpPr txBox="1"/>
          <p:nvPr/>
        </p:nvSpPr>
        <p:spPr>
          <a:xfrm>
            <a:off x="748272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908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0E343E-2950-A925-2910-AAF8A41B6240}"/>
              </a:ext>
            </a:extLst>
          </p:cNvPr>
          <p:cNvSpPr txBox="1"/>
          <p:nvPr/>
        </p:nvSpPr>
        <p:spPr>
          <a:xfrm>
            <a:off x="697538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3,593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53FB49-18F0-77DF-4032-A5D7CB0E7491}"/>
              </a:ext>
            </a:extLst>
          </p:cNvPr>
          <p:cNvSpPr txBox="1"/>
          <p:nvPr/>
        </p:nvSpPr>
        <p:spPr>
          <a:xfrm>
            <a:off x="3947702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69E221F-8590-8382-A886-3A9A167D8D7C}"/>
              </a:ext>
            </a:extLst>
          </p:cNvPr>
          <p:cNvSpPr txBox="1"/>
          <p:nvPr/>
        </p:nvSpPr>
        <p:spPr>
          <a:xfrm>
            <a:off x="3593105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155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AE5-7F8D-7711-0B9E-22A31AF89220}"/>
              </a:ext>
            </a:extLst>
          </p:cNvPr>
          <p:cNvSpPr txBox="1"/>
          <p:nvPr/>
        </p:nvSpPr>
        <p:spPr>
          <a:xfrm>
            <a:off x="3593105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57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C44AF5C-2F1C-BA48-E675-7423118B937C}"/>
              </a:ext>
            </a:extLst>
          </p:cNvPr>
          <p:cNvSpPr txBox="1"/>
          <p:nvPr/>
        </p:nvSpPr>
        <p:spPr>
          <a:xfrm>
            <a:off x="3542371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327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6492C4C-9D00-6C41-EAE0-C39860EA54F5}"/>
              </a:ext>
            </a:extLst>
          </p:cNvPr>
          <p:cNvSpPr txBox="1"/>
          <p:nvPr/>
        </p:nvSpPr>
        <p:spPr>
          <a:xfrm>
            <a:off x="7039054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E72D5AD-B100-90C6-771B-7D74A63E65AA}"/>
              </a:ext>
            </a:extLst>
          </p:cNvPr>
          <p:cNvSpPr txBox="1"/>
          <p:nvPr/>
        </p:nvSpPr>
        <p:spPr>
          <a:xfrm>
            <a:off x="6684457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965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89A4CF-7FC1-51CA-A904-7DDC67668B5A}"/>
              </a:ext>
            </a:extLst>
          </p:cNvPr>
          <p:cNvSpPr txBox="1"/>
          <p:nvPr/>
        </p:nvSpPr>
        <p:spPr>
          <a:xfrm>
            <a:off x="6684457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965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7CC04C-AA15-EDD2-1B4E-19460BDDC460}"/>
              </a:ext>
            </a:extLst>
          </p:cNvPr>
          <p:cNvSpPr txBox="1"/>
          <p:nvPr/>
        </p:nvSpPr>
        <p:spPr>
          <a:xfrm>
            <a:off x="6633723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3,920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99A185-32D9-0B19-D5F4-8D4FD172157B}"/>
              </a:ext>
            </a:extLst>
          </p:cNvPr>
          <p:cNvSpPr txBox="1"/>
          <p:nvPr/>
        </p:nvSpPr>
        <p:spPr>
          <a:xfrm>
            <a:off x="9901667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77991-DC66-510B-8D55-8663334F2769}"/>
              </a:ext>
            </a:extLst>
          </p:cNvPr>
          <p:cNvSpPr txBox="1"/>
          <p:nvPr/>
        </p:nvSpPr>
        <p:spPr>
          <a:xfrm>
            <a:off x="9547070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24.6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28BDE8-530E-7E4F-6140-D01D58EF3DA9}"/>
              </a:ext>
            </a:extLst>
          </p:cNvPr>
          <p:cNvSpPr txBox="1"/>
          <p:nvPr/>
        </p:nvSpPr>
        <p:spPr>
          <a:xfrm>
            <a:off x="9547070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24.6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FC5F88-D097-32D8-46FA-4B30E43FBFA6}"/>
              </a:ext>
            </a:extLst>
          </p:cNvPr>
          <p:cNvSpPr txBox="1"/>
          <p:nvPr/>
        </p:nvSpPr>
        <p:spPr>
          <a:xfrm>
            <a:off x="9496336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100</a:t>
            </a:r>
          </a:p>
        </p:txBody>
      </p:sp>
    </p:spTree>
    <p:extLst>
      <p:ext uri="{BB962C8B-B14F-4D97-AF65-F5344CB8AC3E}">
        <p14:creationId xmlns:p14="http://schemas.microsoft.com/office/powerpoint/2010/main" val="329897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82D9-178B-47D1-8EDD-BF6AE83B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8331EDE-7E45-0802-98F1-630E3E3C19BC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0FF75C-DBF8-85B8-807C-4596B314C8F9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BD5DF67-4C06-8833-50ED-EE436C24E904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name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8BEAF5-04FC-4968-02C9-8DEBA67DF9F1}"/>
              </a:ext>
            </a:extLst>
          </p:cNvPr>
          <p:cNvSpPr txBox="1"/>
          <p:nvPr/>
        </p:nvSpPr>
        <p:spPr>
          <a:xfrm>
            <a:off x="195040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John C. Griffith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C748BD9-77A0-D6AD-0A37-18F9EDCFADE1}"/>
              </a:ext>
            </a:extLst>
          </p:cNvPr>
          <p:cNvCxnSpPr>
            <a:cxnSpLocks/>
          </p:cNvCxnSpPr>
          <p:nvPr/>
        </p:nvCxnSpPr>
        <p:spPr>
          <a:xfrm flipH="1">
            <a:off x="3087120" y="2338153"/>
            <a:ext cx="883542" cy="72417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F4AA2B5-92D1-F4BC-18C5-515D43547C48}"/>
              </a:ext>
            </a:extLst>
          </p:cNvPr>
          <p:cNvSpPr txBox="1"/>
          <p:nvPr/>
        </p:nvSpPr>
        <p:spPr>
          <a:xfrm>
            <a:off x="4949574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Melanie M. Kennedy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3CA62A-2637-1B05-8968-4BD750F517C9}"/>
              </a:ext>
            </a:extLst>
          </p:cNvPr>
          <p:cNvSpPr txBox="1"/>
          <p:nvPr/>
        </p:nvSpPr>
        <p:spPr>
          <a:xfrm>
            <a:off x="814452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Cheryl Norton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3EB1F-B99B-DC20-9041-1F46AE86FC2C}"/>
              </a:ext>
            </a:extLst>
          </p:cNvPr>
          <p:cNvCxnSpPr>
            <a:cxnSpLocks/>
          </p:cNvCxnSpPr>
          <p:nvPr/>
        </p:nvCxnSpPr>
        <p:spPr>
          <a:xfrm>
            <a:off x="6041840" y="2338153"/>
            <a:ext cx="0" cy="71954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0C2D76-1420-630C-247E-412080B000A9}"/>
              </a:ext>
            </a:extLst>
          </p:cNvPr>
          <p:cNvCxnSpPr>
            <a:cxnSpLocks/>
          </p:cNvCxnSpPr>
          <p:nvPr/>
        </p:nvCxnSpPr>
        <p:spPr>
          <a:xfrm>
            <a:off x="8410731" y="2338153"/>
            <a:ext cx="863160" cy="795213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ADBC3B-BCAF-218B-ADC3-EFB0D7A8EB4D}"/>
              </a:ext>
            </a:extLst>
          </p:cNvPr>
          <p:cNvCxnSpPr>
            <a:cxnSpLocks/>
          </p:cNvCxnSpPr>
          <p:nvPr/>
        </p:nvCxnSpPr>
        <p:spPr>
          <a:xfrm>
            <a:off x="3093407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C16102-DB7B-9595-8BF5-487D970F37C8}"/>
              </a:ext>
            </a:extLst>
          </p:cNvPr>
          <p:cNvCxnSpPr>
            <a:cxnSpLocks/>
          </p:cNvCxnSpPr>
          <p:nvPr/>
        </p:nvCxnSpPr>
        <p:spPr>
          <a:xfrm>
            <a:off x="6041840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92EF24-FD57-6726-4B0F-C7625B74C58F}"/>
              </a:ext>
            </a:extLst>
          </p:cNvPr>
          <p:cNvCxnSpPr>
            <a:cxnSpLocks/>
          </p:cNvCxnSpPr>
          <p:nvPr/>
        </p:nvCxnSpPr>
        <p:spPr>
          <a:xfrm>
            <a:off x="9273891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481C24A-CA6B-AA78-2C00-AC87ADFD8101}"/>
              </a:ext>
            </a:extLst>
          </p:cNvPr>
          <p:cNvSpPr txBox="1"/>
          <p:nvPr/>
        </p:nvSpPr>
        <p:spPr>
          <a:xfrm>
            <a:off x="2098455" y="4611108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57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4A4BDE-7582-9A47-D17E-9A2AAC49FB1C}"/>
              </a:ext>
            </a:extLst>
          </p:cNvPr>
          <p:cNvSpPr txBox="1"/>
          <p:nvPr/>
        </p:nvSpPr>
        <p:spPr>
          <a:xfrm>
            <a:off x="2098455" y="5042051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CFO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C6A5B4-5119-D768-4FB6-D11FB350E324}"/>
              </a:ext>
            </a:extLst>
          </p:cNvPr>
          <p:cNvSpPr txBox="1"/>
          <p:nvPr/>
        </p:nvSpPr>
        <p:spPr>
          <a:xfrm>
            <a:off x="5002440" y="46058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012936-5D1E-DC31-90EC-509EF248ED3E}"/>
              </a:ext>
            </a:extLst>
          </p:cNvPr>
          <p:cNvSpPr txBox="1"/>
          <p:nvPr/>
        </p:nvSpPr>
        <p:spPr>
          <a:xfrm>
            <a:off x="5002440" y="5036795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CHRO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F644411-7B13-DF23-225C-DC121B715B22}"/>
              </a:ext>
            </a:extLst>
          </p:cNvPr>
          <p:cNvSpPr txBox="1"/>
          <p:nvPr/>
        </p:nvSpPr>
        <p:spPr>
          <a:xfrm>
            <a:off x="8143264" y="4588009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59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8AD9163-CF24-A3F8-04D2-A2C63C7E83BC}"/>
              </a:ext>
            </a:extLst>
          </p:cNvPr>
          <p:cNvSpPr txBox="1"/>
          <p:nvPr/>
        </p:nvSpPr>
        <p:spPr>
          <a:xfrm>
            <a:off x="8143264" y="50189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COO</a:t>
            </a:r>
          </a:p>
        </p:txBody>
      </p:sp>
    </p:spTree>
    <p:extLst>
      <p:ext uri="{BB962C8B-B14F-4D97-AF65-F5344CB8AC3E}">
        <p14:creationId xmlns:p14="http://schemas.microsoft.com/office/powerpoint/2010/main" val="3087495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6771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CF60-D2F5-2D1B-4DF0-B1D694DA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E9084C6-4879-AC09-1948-841C592373A2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DC2264-CA15-B023-E32C-0ECCA1245474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4DD1AD-00CB-A383-A06E-8EDAAEA869B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B9A722-90AF-CDCE-B3AF-73AD266D1BCD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397B113-6F7E-BD87-D2DB-5E3D398E4F26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AB5189-F103-E75E-83DC-7AF335C247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E8CB9C9-5632-15C3-15F6-07EE5E65CA7C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4C6549C-E6D5-B16C-C0FF-7BD8C13C9A83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88D771-A4EA-F0CA-EC9C-E4DA95B7C3BE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38067A-B90D-B24B-5E5C-7985FCEAA1F4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DE82ADD-FA67-6ACF-D5F6-8E71852228BF}"/>
              </a:ext>
            </a:extLst>
          </p:cNvPr>
          <p:cNvSpPr txBox="1"/>
          <p:nvPr/>
        </p:nvSpPr>
        <p:spPr>
          <a:xfrm>
            <a:off x="5416900" y="23693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109F1E9-0C90-FCE9-6204-B46DDC1F8A6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324E9E-B791-0D46-AF80-603AD99E6410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117BE2-4FB8-F27C-8BEA-706B73BAE297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0348B14-1044-222E-FA7E-CFB0122B7666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38AAEE7-B0DB-F537-D57A-B0E4C23BB9B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346AB4B-CE60-6711-9A92-ADA719B4C0CC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519354-7CB2-419E-B6FF-9EAD2247FF69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0A779BF-4AA6-EB7E-90A6-44051E97DEAB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5086553-18CB-C546-282A-344370158328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0FCD690-9B0C-26C2-E194-CF2D6AB0F1F3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1E441DE-12D6-A7A1-500B-FFD680D0D9E2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221055-B593-9D1A-43B5-F2B95C5C954B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499FC7C-82D1-BC94-16F9-907A2BE1E8AF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18F7B6B-EC2E-5533-BD85-A983215C21D7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2AE0862-C57F-92C8-328A-EE69AE7D3CCA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C35BC66-7825-6FD8-E3E3-4AEDFFF1901B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85D2FC7-9BA4-67B8-7A00-F000B39003CB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D3B76CE-E487-30F1-12C3-9B278A80D431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BA7A945-3328-77A6-612D-41EE30ACBBC0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B374C7B-C856-A847-9C6A-393D49E0B4B7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3DC3AFB-6023-E59D-0CBD-D0746290880E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60CE65F-5360-B97E-67E2-BCF6323786EE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16CBE8B-C255-2871-3282-FA27F5EE33D5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4A06C87-4766-1A27-46FD-F6768D9B8C26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A405B83-1565-EAD4-19A5-3453BB211794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0F0AFF1-1350-1FC9-4068-B6EA92FA1EC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282579-077B-6839-C986-5F2334D90B8D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35A3CC0-B3CA-E7D4-DD18-69EDFBDC4A8C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A20701A-89CE-6777-1639-6EF1A3838566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8E438046-575F-F64E-F008-226CB440DB08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6B1F289-B151-25DA-9446-4B473A6B94D6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00636905-9996-7A99-22DE-4009CBC1BDDA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CA151E6-18FB-2079-5220-5F48A159C500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7806F58-5A12-382A-9944-AD7A275DE39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E9D08-0F1C-748A-C1AE-A19216D87F16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F7F961-FDF6-FDD9-4AF8-2DE97458CB4A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52FC1-5273-AEA5-D063-6223672E9C2D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0E77051-16CB-C612-04C8-D4592494474E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273F5-D04B-AB61-5BF6-7FA632178876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02358A-B754-188B-DF83-BA700F08D992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20B5FD-E477-7FE0-6535-011DC592A4F5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3BF285-FCED-E22E-C890-82D597FF6724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C2D9D7-F5D5-F5D8-17C7-568D25422833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9A3-D484-9D5D-FCF8-3FB83D5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C7AAA62-E1E8-272D-1A74-B24F13A3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876155"/>
            <a:ext cx="4381890" cy="4357591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5D07DD-1A08-9E8D-EA19-4B2ACC94E957}"/>
              </a:ext>
            </a:extLst>
          </p:cNvPr>
          <p:cNvCxnSpPr>
            <a:cxnSpLocks/>
          </p:cNvCxnSpPr>
          <p:nvPr/>
        </p:nvCxnSpPr>
        <p:spPr>
          <a:xfrm flipV="1">
            <a:off x="5539043" y="4243936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B547D14-A681-7FB1-D3B9-046856FF2846}"/>
              </a:ext>
            </a:extLst>
          </p:cNvPr>
          <p:cNvSpPr txBox="1"/>
          <p:nvPr/>
        </p:nvSpPr>
        <p:spPr>
          <a:xfrm>
            <a:off x="2291553" y="141527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12" name="Grafik 11" descr="Dokument mit einfarbiger Füllung">
            <a:extLst>
              <a:ext uri="{FF2B5EF4-FFF2-40B4-BE49-F238E27FC236}">
                <a16:creationId xmlns:a16="http://schemas.microsoft.com/office/drawing/2014/main" id="{727C283E-0E09-167D-36A0-13E3F78A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126" y="122921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CC2DD9E-8CC4-2E66-E605-DF591598F4BB}"/>
              </a:ext>
            </a:extLst>
          </p:cNvPr>
          <p:cNvSpPr/>
          <p:nvPr/>
        </p:nvSpPr>
        <p:spPr>
          <a:xfrm>
            <a:off x="927382" y="2379983"/>
            <a:ext cx="2474311" cy="22774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56E9F47-23AB-932A-D95D-642652382112}"/>
              </a:ext>
            </a:extLst>
          </p:cNvPr>
          <p:cNvSpPr/>
          <p:nvPr/>
        </p:nvSpPr>
        <p:spPr>
          <a:xfrm>
            <a:off x="927382" y="2658997"/>
            <a:ext cx="3959411" cy="50413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3EF9DC0-EDA0-B246-E389-25CDE1517F64}"/>
              </a:ext>
            </a:extLst>
          </p:cNvPr>
          <p:cNvSpPr/>
          <p:nvPr/>
        </p:nvSpPr>
        <p:spPr>
          <a:xfrm>
            <a:off x="927382" y="3207786"/>
            <a:ext cx="3959411" cy="203101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5608D2B4-5B0E-005B-4C1D-B82328E99F34}"/>
              </a:ext>
            </a:extLst>
          </p:cNvPr>
          <p:cNvSpPr/>
          <p:nvPr/>
        </p:nvSpPr>
        <p:spPr>
          <a:xfrm>
            <a:off x="927381" y="5298447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A695CF15-8B3D-B217-821B-A3D884F677A1}"/>
              </a:ext>
            </a:extLst>
          </p:cNvPr>
          <p:cNvSpPr/>
          <p:nvPr/>
        </p:nvSpPr>
        <p:spPr>
          <a:xfrm>
            <a:off x="927380" y="5767154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FB4C5-8071-8355-71B5-D81D325C43AE}"/>
              </a:ext>
            </a:extLst>
          </p:cNvPr>
          <p:cNvGrpSpPr/>
          <p:nvPr/>
        </p:nvGrpSpPr>
        <p:grpSpPr>
          <a:xfrm>
            <a:off x="1670126" y="236277"/>
            <a:ext cx="2609020" cy="699636"/>
            <a:chOff x="8022722" y="581431"/>
            <a:chExt cx="2609020" cy="699636"/>
          </a:xfrm>
        </p:grpSpPr>
        <p:pic>
          <p:nvPicPr>
            <p:cNvPr id="32" name="Grafik 31" descr="Fragezeichen mit einfarbiger Füllung">
              <a:extLst>
                <a:ext uri="{FF2B5EF4-FFF2-40B4-BE49-F238E27FC236}">
                  <a16:creationId xmlns:a16="http://schemas.microsoft.com/office/drawing/2014/main" id="{80695914-644A-E38E-0DD1-DCD6A4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297FCA7-0E40-3CC7-0577-8213C468C9B0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5DFF52E-8A5C-C72F-786F-C009AF28BE26}"/>
              </a:ext>
            </a:extLst>
          </p:cNvPr>
          <p:cNvGrpSpPr/>
          <p:nvPr/>
        </p:nvGrpSpPr>
        <p:grpSpPr>
          <a:xfrm>
            <a:off x="4083534" y="369476"/>
            <a:ext cx="7549652" cy="477256"/>
            <a:chOff x="3441469" y="1338845"/>
            <a:chExt cx="7549652" cy="477256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416CB0B-2DBE-CB94-1177-7643F4BC0BE3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D0649478-7058-A0B7-2F64-D64282D53A7F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13F325C-A2AB-4F27-4ECD-3642B6495B53}"/>
              </a:ext>
            </a:extLst>
          </p:cNvPr>
          <p:cNvSpPr/>
          <p:nvPr/>
        </p:nvSpPr>
        <p:spPr>
          <a:xfrm>
            <a:off x="669645" y="202329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0B9D024-ADD8-0548-0E4A-485957B94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94" y="2023299"/>
            <a:ext cx="5363792" cy="37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7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C688-6B3A-4934-161C-D96BEAC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997999-18A1-3FF5-39BA-E6CC3E660EC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412DF7-0D8E-322E-18F0-33C05105BECE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95A625C-E78D-4862-5B18-1E5C666644F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062A2-C4BE-9CDA-F02F-8E4D923C7AC2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97D4D9-9DFB-70A8-6620-51145CD508AD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95E75F-09AA-C69B-8000-18ECF564ABDF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BB8D9EC-DCA2-2A97-9078-AC2BB210FEE7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4DE290-A13C-5649-3878-89D7664872CA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2C9EE84-14FC-34BB-637F-AB9F200E2D1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B2478EE-D19B-6BB7-4AC8-86589792180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5E2E8FA-7190-FD69-F3A7-7158FE67F54B}"/>
              </a:ext>
            </a:extLst>
          </p:cNvPr>
          <p:cNvSpPr txBox="1"/>
          <p:nvPr/>
        </p:nvSpPr>
        <p:spPr>
          <a:xfrm>
            <a:off x="5387119" y="2372333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FE5B17A-26E3-550E-16C5-70655440AC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E7FA470-C4F5-7178-8387-A44AD3D59EBA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853B8E7-3302-4E66-8753-06BF8673C1F4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3A1C16-5444-E8BE-DC11-7264D64E911F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119D79E-6862-2F6E-4B57-7B829C35C53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20B603E-FEC2-A966-77AF-763A690FB295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75833B3-DA7A-0C56-068A-2B992F35AA8E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B945BBA-660D-F2E8-CAD4-03EE926A0720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7E9EE5C-3D0A-C883-2D3C-B9E5FF4E3194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981D18-9CE3-E70D-77A6-0FEB016EDEA5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ACB8980-1743-6CE6-7C06-56BDE30B00D8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D47BDD2-FFB6-B1D0-1FD6-FD72A3E8E1D3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272BEED-4075-18B8-473C-A352847EE46C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79FD59C-B3AD-D4F6-000D-D4F5C5BC3EE1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6C1B945-D968-C43C-DABC-CDB049E8F9A6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D5D48C-4112-B93D-F6EF-035A9158DFDC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10DC06-E4EF-8BD7-189C-FFABF13EA307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D17B5A4-8D0F-FA90-893C-119EE4E4D485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99EA9CB-B930-9A18-5BBC-314CEF96A721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4441AF-195C-50D8-30C8-E9A6D2118B60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91201-6BA5-61A4-E596-ED281F58115D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87C0FE3-E3B4-C875-919C-589E292A56EF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536E6F1-A11E-2531-02C0-D8D0993C8558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AA72EB-5901-16E3-7A73-87EC06E73DDC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70CA18C-C84E-E975-7858-AE2235559B5B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74552DA-9412-A690-AF1B-1DE04215252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0195781-7EE9-ED07-AD7B-9B2F926ECBD2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68A5669-ED1A-BCF5-CC36-183165C3A319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B314628-812F-8403-E9BB-811DCABFB1A3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BCDDC54-9C75-9BBE-2B27-53F5ACD88C56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C2D41C3-83A2-7009-6850-E73E1260DF8E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A159B52-7199-DAA1-381C-297FC60BA625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E6AA596B-E158-28A0-D85E-B5EC49D6FDE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A9F4D98-8129-3EB2-B755-4E4DC4B9378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19C02-06B4-069A-46C7-C5C5BB23EE85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2BFCC9-CBD2-76CC-8243-B94D0A66E679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7B0A18-9C4D-3CA8-966F-AD550DC82FCE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9319F4-B343-6B32-7F02-5E18A5C07C84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1B96E2-857B-2C25-DEA1-7CEC68ED66AD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F0984-29FD-FD00-BEEB-D6C30D7F6460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50F0EF-9C38-832F-88AE-95B96CE2541E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97CB2-1998-47A5-2983-7DBC82901D57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7AA219-6E5B-5519-4277-96030066252D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642C8-DBD6-DDE4-167F-0C0B121E6622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3CB969-457A-5359-1FF8-2B1DE6AB4956}"/>
              </a:ext>
            </a:extLst>
          </p:cNvPr>
          <p:cNvSpPr/>
          <p:nvPr/>
        </p:nvSpPr>
        <p:spPr>
          <a:xfrm>
            <a:off x="1644733" y="4496777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D49CD-7BC4-8A25-6DA2-DD82D726C655}"/>
              </a:ext>
            </a:extLst>
          </p:cNvPr>
          <p:cNvSpPr/>
          <p:nvPr/>
        </p:nvSpPr>
        <p:spPr>
          <a:xfrm>
            <a:off x="4481711" y="450839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AA5F57-F159-619B-4811-6C7AD69B2665}"/>
              </a:ext>
            </a:extLst>
          </p:cNvPr>
          <p:cNvSpPr/>
          <p:nvPr/>
        </p:nvSpPr>
        <p:spPr>
          <a:xfrm>
            <a:off x="9036835" y="323768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734D34-46C6-F441-5756-07DF42B65513}"/>
              </a:ext>
            </a:extLst>
          </p:cNvPr>
          <p:cNvSpPr/>
          <p:nvPr/>
        </p:nvSpPr>
        <p:spPr>
          <a:xfrm>
            <a:off x="9078289" y="4540196"/>
            <a:ext cx="1322340" cy="666813"/>
          </a:xfrm>
          <a:prstGeom prst="ellipse">
            <a:avLst/>
          </a:prstGeom>
          <a:noFill/>
          <a:ln w="127000" cmpd="dbl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7770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7F60-B38F-1E51-FDFB-389C4767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FCA222-3308-78E1-49F4-B2FBCC7EF05E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7E0E04-7DAB-1401-402A-60D11D21692A}"/>
              </a:ext>
            </a:extLst>
          </p:cNvPr>
          <p:cNvSpPr txBox="1"/>
          <p:nvPr/>
        </p:nvSpPr>
        <p:spPr>
          <a:xfrm>
            <a:off x="1491701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755080-DAF0-3E4B-1F39-B7A29D408CFB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EE9895-06A7-139F-03D2-E571A718CC0D}"/>
              </a:ext>
            </a:extLst>
          </p:cNvPr>
          <p:cNvCxnSpPr>
            <a:cxnSpLocks/>
          </p:cNvCxnSpPr>
          <p:nvPr/>
        </p:nvCxnSpPr>
        <p:spPr>
          <a:xfrm>
            <a:off x="2285283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4A617BC-B9E0-3160-CA51-59766BBE4FC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B88EB-FCAA-5134-7A94-C5377E6292AC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95801F-4BE4-CC5D-BAFF-49DB03262D89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2A145DD-6946-5892-3302-5B21F1E5F285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17FEFA-ED23-6BD2-25E1-F0ED042201F5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3688FF7-9BB9-EE2E-3380-D99BB38C7DCC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4AAAD9-51E0-EC4A-9B62-51BAE3E96DEA}"/>
              </a:ext>
            </a:extLst>
          </p:cNvPr>
          <p:cNvSpPr txBox="1"/>
          <p:nvPr/>
        </p:nvSpPr>
        <p:spPr>
          <a:xfrm>
            <a:off x="5391350" y="2387998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3360207-C085-8159-FF89-601192C5A59F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5C92CBA-9987-00B7-6C52-20D5CB49D084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BF0A5AE-661A-031F-B5F1-46FFA0F93C74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3133805-8663-80B3-C22A-749FC2534380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ADF4E73-2451-0D98-B6B1-D3F4F66BAA35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0FB595-F6D1-A5EF-49AF-204B2E11C775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2A24DC1-DC9D-B19C-62F5-71FE6FAF0A51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ECBEF25-22E6-017B-E1BB-EE794B51D36E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8C4E05A-A3CF-4D50-ABD7-2B02E0BBF055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A14A5B6-4DBD-DD9B-061E-C1F8D4C63E33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C09E810-DCF1-ED8B-C5EA-B84D41EBF1F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4EF2D6-1845-0B3D-607B-9321BDBC185A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4861BC4-361F-7BCE-704F-C07545A8B7C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594FBF3-A42C-A657-276D-2AEB86935907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3D1D1FB-A682-412F-118E-E2B4FC9214CC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79408BB-21B3-831D-B2AF-BE9CE5184EFA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0F54C9A-DF90-212C-0017-D6CAF4923F8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6D2C920-636C-C42E-5DDF-BAEF8B979E34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09A4645-79E3-E1EB-95F1-CBDBD5246D9A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2BDDE30-387E-A0FC-3022-E8E806E17420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F586115-08E1-B058-0414-0949316126CB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009BC9-3DA0-2A6D-7825-EE0A9DD68E74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E6A7702-6BD0-C097-6E49-5D04035C815F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D95821E-C017-F3F8-5211-2CD7897F661C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C2D78D1-7F52-C339-EE6D-416ACF1B8684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2CAADDB-233A-E018-C6A8-B050A8C4065E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49D67F5-163B-8DAE-00DF-306BD18A7540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0711C19-E87F-10E0-3BDC-216F14E8E23D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9CABEFB-8923-C933-772E-2ECF96906297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6E2EC58-835F-9FA8-D5E4-769F286CA9B8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24B3E31-9D1C-031C-FA52-048890857A9E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9E34F4D-C534-722E-BCE1-FBF77611E582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91198E7-8C79-CD6F-0933-2CA48722D584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9D7DE8D-93E0-3543-0C38-2BBF095906EE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5D97ADB-E5E5-1DDB-0175-A61144012DC2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F43B43F0-0A54-3B71-A18F-E05F44223CA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7CAD9D-8A3B-8DBC-3639-78B83129C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3ED0189-4F12-7F6B-FAC9-E657DC4F65AC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D7F08D0C-BBF5-D6A0-BEFA-B837C46C42EA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E1EF80DF-1EA9-C37E-485A-87295151247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CFB5612-AC07-5FD4-F686-3248BDCDB9A3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621678F7-D684-990D-C6C9-24A99162385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51B50FD-B853-28F5-F372-D83B12544D4C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29D6DF-1C31-E819-24B9-31EE335D5CE7}"/>
              </a:ext>
            </a:extLst>
          </p:cNvPr>
          <p:cNvSpPr/>
          <p:nvPr/>
        </p:nvSpPr>
        <p:spPr>
          <a:xfrm>
            <a:off x="1522418" y="325699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F507D8-6AF6-E757-B416-63429C4251CA}"/>
              </a:ext>
            </a:extLst>
          </p:cNvPr>
          <p:cNvSpPr/>
          <p:nvPr/>
        </p:nvSpPr>
        <p:spPr>
          <a:xfrm>
            <a:off x="3150914" y="431214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FCC96-C0BF-5713-431D-766AD51266DC}"/>
              </a:ext>
            </a:extLst>
          </p:cNvPr>
          <p:cNvSpPr/>
          <p:nvPr/>
        </p:nvSpPr>
        <p:spPr>
          <a:xfrm>
            <a:off x="9056717" y="4314355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20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9C68-F7F8-029E-9410-61262C05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CD5B95-5F5D-DFA8-260D-8DE699752786}"/>
              </a:ext>
            </a:extLst>
          </p:cNvPr>
          <p:cNvSpPr txBox="1"/>
          <p:nvPr/>
        </p:nvSpPr>
        <p:spPr>
          <a:xfrm>
            <a:off x="4863186" y="416535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A7D949-133D-16BC-6EBA-E436727725FA}"/>
              </a:ext>
            </a:extLst>
          </p:cNvPr>
          <p:cNvSpPr txBox="1"/>
          <p:nvPr/>
        </p:nvSpPr>
        <p:spPr>
          <a:xfrm>
            <a:off x="1297264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09EA756-28C9-E4CE-6E6D-4FBEC617E7B7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746188-3310-3EBB-8C4C-649DAEFFE93F}"/>
              </a:ext>
            </a:extLst>
          </p:cNvPr>
          <p:cNvSpPr txBox="1"/>
          <p:nvPr/>
        </p:nvSpPr>
        <p:spPr>
          <a:xfrm>
            <a:off x="404325" y="33305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Pennsylvania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754E104-75E4-6F16-68E3-70FA2CE5E80A}"/>
              </a:ext>
            </a:extLst>
          </p:cNvPr>
          <p:cNvCxnSpPr>
            <a:cxnSpLocks/>
          </p:cNvCxnSpPr>
          <p:nvPr/>
        </p:nvCxnSpPr>
        <p:spPr>
          <a:xfrm>
            <a:off x="2090846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5584275-8EA7-2251-5ED4-E6789CAA7BEC}"/>
              </a:ext>
            </a:extLst>
          </p:cNvPr>
          <p:cNvSpPr txBox="1"/>
          <p:nvPr/>
        </p:nvSpPr>
        <p:spPr>
          <a:xfrm>
            <a:off x="3802480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D54FE7-F56B-38DC-D0A0-15A5B4E91625}"/>
              </a:ext>
            </a:extLst>
          </p:cNvPr>
          <p:cNvCxnSpPr>
            <a:cxnSpLocks/>
          </p:cNvCxnSpPr>
          <p:nvPr/>
        </p:nvCxnSpPr>
        <p:spPr>
          <a:xfrm>
            <a:off x="4596062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9F583F-5CE3-7479-E634-93B14DD28682}"/>
              </a:ext>
            </a:extLst>
          </p:cNvPr>
          <p:cNvSpPr txBox="1"/>
          <p:nvPr/>
        </p:nvSpPr>
        <p:spPr>
          <a:xfrm>
            <a:off x="3846112" y="3297447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D641D5-8B5F-D9C0-C608-DF6EC336A4A7}"/>
              </a:ext>
            </a:extLst>
          </p:cNvPr>
          <p:cNvSpPr txBox="1"/>
          <p:nvPr/>
        </p:nvSpPr>
        <p:spPr>
          <a:xfrm>
            <a:off x="4659144" y="3309613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69843-48EE-02DB-D774-F7988CE03D81}"/>
              </a:ext>
            </a:extLst>
          </p:cNvPr>
          <p:cNvSpPr txBox="1"/>
          <p:nvPr/>
        </p:nvSpPr>
        <p:spPr>
          <a:xfrm>
            <a:off x="6255513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D1C77A-AFB7-774F-AE36-2321980DB1CC}"/>
              </a:ext>
            </a:extLst>
          </p:cNvPr>
          <p:cNvCxnSpPr>
            <a:cxnSpLocks/>
          </p:cNvCxnSpPr>
          <p:nvPr/>
        </p:nvCxnSpPr>
        <p:spPr>
          <a:xfrm>
            <a:off x="7049095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26C0100-29A2-76F6-D1EE-388A021A384E}"/>
              </a:ext>
            </a:extLst>
          </p:cNvPr>
          <p:cNvSpPr txBox="1"/>
          <p:nvPr/>
        </p:nvSpPr>
        <p:spPr>
          <a:xfrm>
            <a:off x="9100346" y="200941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81AC98-30A3-6404-A682-59F35C120105}"/>
              </a:ext>
            </a:extLst>
          </p:cNvPr>
          <p:cNvCxnSpPr>
            <a:cxnSpLocks/>
          </p:cNvCxnSpPr>
          <p:nvPr/>
        </p:nvCxnSpPr>
        <p:spPr>
          <a:xfrm>
            <a:off x="9938633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4A8FCC8-9FC8-194B-787A-43AEC3D3A69F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F9EC0D-0B11-6233-B2CF-402C8C0EE01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3B1530E-57B8-3628-BE3C-27294B28ADA8}"/>
              </a:ext>
            </a:extLst>
          </p:cNvPr>
          <p:cNvCxnSpPr>
            <a:cxnSpLocks/>
          </p:cNvCxnSpPr>
          <p:nvPr/>
        </p:nvCxnSpPr>
        <p:spPr>
          <a:xfrm>
            <a:off x="6843005" y="676210"/>
            <a:ext cx="2257341" cy="113363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3A052AD-DF00-05BF-2AE0-07B4240386B4}"/>
              </a:ext>
            </a:extLst>
          </p:cNvPr>
          <p:cNvCxnSpPr>
            <a:cxnSpLocks/>
          </p:cNvCxnSpPr>
          <p:nvPr/>
        </p:nvCxnSpPr>
        <p:spPr>
          <a:xfrm>
            <a:off x="6255513" y="1119210"/>
            <a:ext cx="587492" cy="745467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F4FF6AC-E64D-C63C-DECA-7E37BAA592F6}"/>
              </a:ext>
            </a:extLst>
          </p:cNvPr>
          <p:cNvSpPr txBox="1"/>
          <p:nvPr/>
        </p:nvSpPr>
        <p:spPr>
          <a:xfrm>
            <a:off x="6044280" y="347878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EDEAB1-A58F-B115-85C5-EE834AD77375}"/>
              </a:ext>
            </a:extLst>
          </p:cNvPr>
          <p:cNvSpPr txBox="1"/>
          <p:nvPr/>
        </p:nvSpPr>
        <p:spPr>
          <a:xfrm>
            <a:off x="6044280" y="401945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FBC1C0-64CF-B56D-76D1-8EEFA539AD5B}"/>
              </a:ext>
            </a:extLst>
          </p:cNvPr>
          <p:cNvSpPr txBox="1"/>
          <p:nvPr/>
        </p:nvSpPr>
        <p:spPr>
          <a:xfrm>
            <a:off x="7170666" y="347878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296C768-ECF8-B796-25B4-ABE16C2B0FE9}"/>
              </a:ext>
            </a:extLst>
          </p:cNvPr>
          <p:cNvSpPr txBox="1"/>
          <p:nvPr/>
        </p:nvSpPr>
        <p:spPr>
          <a:xfrm>
            <a:off x="7170666" y="401317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02E21D1-9F2A-20CB-DFF0-D99057983D91}"/>
              </a:ext>
            </a:extLst>
          </p:cNvPr>
          <p:cNvSpPr txBox="1"/>
          <p:nvPr/>
        </p:nvSpPr>
        <p:spPr>
          <a:xfrm>
            <a:off x="6044280" y="456147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D7981C7-B63E-C0AE-01DC-53DB18FDCA70}"/>
              </a:ext>
            </a:extLst>
          </p:cNvPr>
          <p:cNvSpPr txBox="1"/>
          <p:nvPr/>
        </p:nvSpPr>
        <p:spPr>
          <a:xfrm>
            <a:off x="8551004" y="3438992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489090C-E12E-FEE0-7CEC-D47B124BA3E9}"/>
              </a:ext>
            </a:extLst>
          </p:cNvPr>
          <p:cNvSpPr txBox="1"/>
          <p:nvPr/>
        </p:nvSpPr>
        <p:spPr>
          <a:xfrm>
            <a:off x="10121670" y="343764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21009C-432A-11D6-BF52-05EBF882D191}"/>
              </a:ext>
            </a:extLst>
          </p:cNvPr>
          <p:cNvSpPr txBox="1"/>
          <p:nvPr/>
        </p:nvSpPr>
        <p:spPr>
          <a:xfrm>
            <a:off x="8551004" y="408899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FAA0C71-8914-4487-7E1A-C1F3AFAB5B59}"/>
              </a:ext>
            </a:extLst>
          </p:cNvPr>
          <p:cNvSpPr txBox="1"/>
          <p:nvPr/>
        </p:nvSpPr>
        <p:spPr>
          <a:xfrm>
            <a:off x="10121670" y="4088990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A9672C5-A7A7-8485-3323-3917CEB974B1}"/>
              </a:ext>
            </a:extLst>
          </p:cNvPr>
          <p:cNvSpPr txBox="1"/>
          <p:nvPr/>
        </p:nvSpPr>
        <p:spPr>
          <a:xfrm>
            <a:off x="8551004" y="457435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77EE14E-E2C7-A0B0-9422-1C3895266FC7}"/>
              </a:ext>
            </a:extLst>
          </p:cNvPr>
          <p:cNvSpPr txBox="1"/>
          <p:nvPr/>
        </p:nvSpPr>
        <p:spPr>
          <a:xfrm>
            <a:off x="10121670" y="4574355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BA9F29D-D564-8197-A4AF-CDCA2ABC8A41}"/>
              </a:ext>
            </a:extLst>
          </p:cNvPr>
          <p:cNvSpPr txBox="1"/>
          <p:nvPr/>
        </p:nvSpPr>
        <p:spPr>
          <a:xfrm>
            <a:off x="8551004" y="507893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6B82227-D6AD-D040-00FA-F733A790D766}"/>
              </a:ext>
            </a:extLst>
          </p:cNvPr>
          <p:cNvSpPr txBox="1"/>
          <p:nvPr/>
        </p:nvSpPr>
        <p:spPr>
          <a:xfrm>
            <a:off x="10121670" y="507893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93B935-8A2E-691F-E644-283A45C0AB7D}"/>
              </a:ext>
            </a:extLst>
          </p:cNvPr>
          <p:cNvSpPr txBox="1"/>
          <p:nvPr/>
        </p:nvSpPr>
        <p:spPr>
          <a:xfrm>
            <a:off x="7170665" y="454756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0F5FB35-3B3B-8408-9088-949F646EC2B9}"/>
              </a:ext>
            </a:extLst>
          </p:cNvPr>
          <p:cNvSpPr txBox="1"/>
          <p:nvPr/>
        </p:nvSpPr>
        <p:spPr>
          <a:xfrm>
            <a:off x="8551004" y="558351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C7366F-E3BD-940B-C82C-6396232FFC54}"/>
              </a:ext>
            </a:extLst>
          </p:cNvPr>
          <p:cNvSpPr txBox="1"/>
          <p:nvPr/>
        </p:nvSpPr>
        <p:spPr>
          <a:xfrm>
            <a:off x="10121670" y="558351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66D670-A3AB-906D-C627-AB22E34DE791}"/>
              </a:ext>
            </a:extLst>
          </p:cNvPr>
          <p:cNvSpPr txBox="1"/>
          <p:nvPr/>
        </p:nvSpPr>
        <p:spPr>
          <a:xfrm>
            <a:off x="2099543" y="33257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New Jersey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CA03F-AE2F-8D5A-10B9-8EEB648B6196}"/>
              </a:ext>
            </a:extLst>
          </p:cNvPr>
          <p:cNvSpPr txBox="1"/>
          <p:nvPr/>
        </p:nvSpPr>
        <p:spPr>
          <a:xfrm>
            <a:off x="432762" y="38261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Missouri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2B1E6-ED88-AE0C-1C7C-C5E1F822E51E}"/>
              </a:ext>
            </a:extLst>
          </p:cNvPr>
          <p:cNvSpPr txBox="1"/>
          <p:nvPr/>
        </p:nvSpPr>
        <p:spPr>
          <a:xfrm>
            <a:off x="2127980" y="38213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Illinois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748B95-4A83-40E2-1551-3199514ABC34}"/>
              </a:ext>
            </a:extLst>
          </p:cNvPr>
          <p:cNvSpPr txBox="1"/>
          <p:nvPr/>
        </p:nvSpPr>
        <p:spPr>
          <a:xfrm>
            <a:off x="395629" y="43217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California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6CAED8-994C-BABB-AF42-C7710A11488C}"/>
              </a:ext>
            </a:extLst>
          </p:cNvPr>
          <p:cNvSpPr txBox="1"/>
          <p:nvPr/>
        </p:nvSpPr>
        <p:spPr>
          <a:xfrm>
            <a:off x="2090847" y="43169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 Top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0C1F24-7E71-6192-3362-BF96E5527360}"/>
              </a:ext>
            </a:extLst>
          </p:cNvPr>
          <p:cNvSpPr txBox="1"/>
          <p:nvPr/>
        </p:nvSpPr>
        <p:spPr>
          <a:xfrm>
            <a:off x="424066" y="48173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6293E5-E22E-FE2D-0EEE-F695F942797F}"/>
              </a:ext>
            </a:extLst>
          </p:cNvPr>
          <p:cNvSpPr txBox="1"/>
          <p:nvPr/>
        </p:nvSpPr>
        <p:spPr>
          <a:xfrm>
            <a:off x="2119284" y="4812555"/>
            <a:ext cx="1587165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Regulated</a:t>
            </a:r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Businesses</a:t>
            </a:r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7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FBEA50-9A96-38DA-5DF6-2BA3EA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7" y="1910269"/>
            <a:ext cx="8486343" cy="303746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A26B27-1B62-7040-5A00-70ECCAACD121}"/>
              </a:ext>
            </a:extLst>
          </p:cNvPr>
          <p:cNvGrpSpPr/>
          <p:nvPr/>
        </p:nvGrpSpPr>
        <p:grpSpPr>
          <a:xfrm>
            <a:off x="8422385" y="1050976"/>
            <a:ext cx="2754774" cy="1273215"/>
            <a:chOff x="4446746" y="588175"/>
            <a:chExt cx="2754774" cy="127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A53256-0676-A3C1-F256-638FC6026C3F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70A96B-3465-4028-791F-D203C7F645C3}"/>
                </a:ext>
              </a:extLst>
            </p:cNvPr>
            <p:cNvSpPr txBox="1"/>
            <p:nvPr/>
          </p:nvSpPr>
          <p:spPr>
            <a:xfrm>
              <a:off x="4620613" y="1023822"/>
              <a:ext cx="2407039" cy="369332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Multi-line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headers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5156D6A-40F7-1598-201A-D135917D8B42}"/>
              </a:ext>
            </a:extLst>
          </p:cNvPr>
          <p:cNvGrpSpPr/>
          <p:nvPr/>
        </p:nvGrpSpPr>
        <p:grpSpPr>
          <a:xfrm>
            <a:off x="1859426" y="991229"/>
            <a:ext cx="2754774" cy="1273215"/>
            <a:chOff x="4446746" y="588175"/>
            <a:chExt cx="2754774" cy="12732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A2A3A-FCBB-F245-807A-8088C0FBF978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807EE0F-8819-1A32-C262-DF9FA3528879}"/>
                </a:ext>
              </a:extLst>
            </p:cNvPr>
            <p:cNvSpPr txBox="1"/>
            <p:nvPr/>
          </p:nvSpPr>
          <p:spPr>
            <a:xfrm>
              <a:off x="4620613" y="885323"/>
              <a:ext cx="2407039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thead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tags in HTML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CA0B36-5739-E95C-A696-B7ED93B0BA43}"/>
              </a:ext>
            </a:extLst>
          </p:cNvPr>
          <p:cNvGrpSpPr/>
          <p:nvPr/>
        </p:nvGrpSpPr>
        <p:grpSpPr>
          <a:xfrm>
            <a:off x="2033294" y="4311122"/>
            <a:ext cx="2754774" cy="1273215"/>
            <a:chOff x="4446746" y="588175"/>
            <a:chExt cx="2754774" cy="1273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72E521-2779-7676-3689-5A0D7CF89E3C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F1030FE-3C13-A0E6-66A2-27A320765991}"/>
                </a:ext>
              </a:extLst>
            </p:cNvPr>
            <p:cNvSpPr txBox="1"/>
            <p:nvPr/>
          </p:nvSpPr>
          <p:spPr>
            <a:xfrm>
              <a:off x="4620613" y="746824"/>
              <a:ext cx="2407039" cy="92333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HTML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for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column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index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E5ACE3-9944-C6A2-ECB3-0D552EB39BCC}"/>
              </a:ext>
            </a:extLst>
          </p:cNvPr>
          <p:cNvGrpSpPr/>
          <p:nvPr/>
        </p:nvGrpSpPr>
        <p:grpSpPr>
          <a:xfrm>
            <a:off x="8349897" y="4365436"/>
            <a:ext cx="2754774" cy="1273215"/>
            <a:chOff x="4446746" y="588175"/>
            <a:chExt cx="2754774" cy="1273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C91B5-080C-0287-20EA-21369A1133C7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24DD72-BAB2-109C-EDDE-7D9264300752}"/>
                </a:ext>
              </a:extLst>
            </p:cNvPr>
            <p:cNvSpPr txBox="1"/>
            <p:nvPr/>
          </p:nvSpPr>
          <p:spPr>
            <a:xfrm>
              <a:off x="4528392" y="823770"/>
              <a:ext cx="2580906" cy="76944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Semantically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different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structures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(e.g.,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transposed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tables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34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4120</Words>
  <Application>Microsoft Macintosh PowerPoint</Application>
  <PresentationFormat>Breitbild</PresentationFormat>
  <Paragraphs>2060</Paragraphs>
  <Slides>93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4" baseType="lpstr">
      <vt:lpstr>Andale Mono</vt:lpstr>
      <vt:lpstr>Aptos</vt:lpstr>
      <vt:lpstr>Arial</vt:lpstr>
      <vt:lpstr>Calibri</vt:lpstr>
      <vt:lpstr>Calibri Light</vt:lpstr>
      <vt:lpstr>Cambria Math</vt:lpstr>
      <vt:lpstr>Century</vt:lpstr>
      <vt:lpstr>Georgia</vt:lpstr>
      <vt:lpstr>Menlo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 Sindlinger</dc:creator>
  <cp:lastModifiedBy>Johannes Sindlinger</cp:lastModifiedBy>
  <cp:revision>61</cp:revision>
  <dcterms:created xsi:type="dcterms:W3CDTF">2024-02-28T17:57:34Z</dcterms:created>
  <dcterms:modified xsi:type="dcterms:W3CDTF">2025-01-12T13:35:33Z</dcterms:modified>
</cp:coreProperties>
</file>